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1"/>
  </p:notesMasterIdLst>
  <p:sldIdLst>
    <p:sldId id="274" r:id="rId4"/>
    <p:sldId id="275" r:id="rId5"/>
    <p:sldId id="272" r:id="rId6"/>
    <p:sldId id="270" r:id="rId7"/>
    <p:sldId id="271" r:id="rId8"/>
    <p:sldId id="259" r:id="rId9"/>
    <p:sldId id="279" r:id="rId10"/>
    <p:sldId id="285" r:id="rId11"/>
    <p:sldId id="281" r:id="rId12"/>
    <p:sldId id="286" r:id="rId13"/>
    <p:sldId id="289" r:id="rId14"/>
    <p:sldId id="273" r:id="rId15"/>
    <p:sldId id="257" r:id="rId16"/>
    <p:sldId id="260" r:id="rId17"/>
    <p:sldId id="264" r:id="rId18"/>
    <p:sldId id="265" r:id="rId19"/>
    <p:sldId id="266" r:id="rId20"/>
    <p:sldId id="267" r:id="rId21"/>
    <p:sldId id="287" r:id="rId22"/>
    <p:sldId id="367" r:id="rId23"/>
    <p:sldId id="276" r:id="rId24"/>
    <p:sldId id="368" r:id="rId25"/>
    <p:sldId id="291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288" r:id="rId58"/>
    <p:sldId id="290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5B120-1F9E-4812-9ACE-9B7508C01A00}" v="12" dt="2022-07-20T07:18:55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esh Singh" userId="27bb1b2d-4c2a-4e8f-b5e2-bec0dcef2c49" providerId="ADAL" clId="{84882D65-B78B-4C52-A4B5-B0C73C6AA583}"/>
    <pc:docChg chg="custSel delSld modSld">
      <pc:chgData name="Rakesh Singh" userId="27bb1b2d-4c2a-4e8f-b5e2-bec0dcef2c49" providerId="ADAL" clId="{84882D65-B78B-4C52-A4B5-B0C73C6AA583}" dt="2022-07-20T07:04:10.299" v="189" actId="47"/>
      <pc:docMkLst>
        <pc:docMk/>
      </pc:docMkLst>
      <pc:sldChg chg="modSp mod">
        <pc:chgData name="Rakesh Singh" userId="27bb1b2d-4c2a-4e8f-b5e2-bec0dcef2c49" providerId="ADAL" clId="{84882D65-B78B-4C52-A4B5-B0C73C6AA583}" dt="2022-07-20T06:08:46.106" v="186" actId="20577"/>
        <pc:sldMkLst>
          <pc:docMk/>
          <pc:sldMk cId="4210176917" sldId="275"/>
        </pc:sldMkLst>
        <pc:spChg chg="mod">
          <ac:chgData name="Rakesh Singh" userId="27bb1b2d-4c2a-4e8f-b5e2-bec0dcef2c49" providerId="ADAL" clId="{84882D65-B78B-4C52-A4B5-B0C73C6AA583}" dt="2022-07-20T06:08:46.106" v="186" actId="20577"/>
          <ac:spMkLst>
            <pc:docMk/>
            <pc:sldMk cId="4210176917" sldId="275"/>
            <ac:spMk id="3" creationId="{7FD10422-407F-BFFA-CE5B-EC6B45F889CC}"/>
          </ac:spMkLst>
        </pc:spChg>
      </pc:sldChg>
      <pc:sldChg chg="modSp mod">
        <pc:chgData name="Rakesh Singh" userId="27bb1b2d-4c2a-4e8f-b5e2-bec0dcef2c49" providerId="ADAL" clId="{84882D65-B78B-4C52-A4B5-B0C73C6AA583}" dt="2022-07-20T06:39:46.618" v="187" actId="1076"/>
        <pc:sldMkLst>
          <pc:docMk/>
          <pc:sldMk cId="1068196891" sldId="276"/>
        </pc:sldMkLst>
        <pc:spChg chg="mod">
          <ac:chgData name="Rakesh Singh" userId="27bb1b2d-4c2a-4e8f-b5e2-bec0dcef2c49" providerId="ADAL" clId="{84882D65-B78B-4C52-A4B5-B0C73C6AA583}" dt="2022-07-20T06:39:46.618" v="187" actId="1076"/>
          <ac:spMkLst>
            <pc:docMk/>
            <pc:sldMk cId="1068196891" sldId="276"/>
            <ac:spMk id="2" creationId="{9D08E8E7-CE97-2BE8-DFE2-D23488665EDA}"/>
          </ac:spMkLst>
        </pc:spChg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1282415106" sldId="277"/>
        </pc:sldMkLst>
      </pc:sldChg>
      <pc:sldChg chg="addSp delSp modSp mod modAnim">
        <pc:chgData name="Rakesh Singh" userId="27bb1b2d-4c2a-4e8f-b5e2-bec0dcef2c49" providerId="ADAL" clId="{84882D65-B78B-4C52-A4B5-B0C73C6AA583}" dt="2022-07-20T06:04:05.449" v="10" actId="14100"/>
        <pc:sldMkLst>
          <pc:docMk/>
          <pc:sldMk cId="1829783643" sldId="290"/>
        </pc:sldMkLst>
        <pc:spChg chg="del">
          <ac:chgData name="Rakesh Singh" userId="27bb1b2d-4c2a-4e8f-b5e2-bec0dcef2c49" providerId="ADAL" clId="{84882D65-B78B-4C52-A4B5-B0C73C6AA583}" dt="2022-07-20T06:03:57.880" v="6" actId="478"/>
          <ac:spMkLst>
            <pc:docMk/>
            <pc:sldMk cId="1829783643" sldId="290"/>
            <ac:spMk id="2" creationId="{9D08E8E7-CE97-2BE8-DFE2-D23488665EDA}"/>
          </ac:spMkLst>
        </pc:spChg>
        <pc:spChg chg="del">
          <ac:chgData name="Rakesh Singh" userId="27bb1b2d-4c2a-4e8f-b5e2-bec0dcef2c49" providerId="ADAL" clId="{84882D65-B78B-4C52-A4B5-B0C73C6AA583}" dt="2022-07-20T06:01:41.566" v="0" actId="478"/>
          <ac:spMkLst>
            <pc:docMk/>
            <pc:sldMk cId="1829783643" sldId="290"/>
            <ac:spMk id="3" creationId="{EB5E8F9F-CBEB-C566-3FDB-03D01E00CA6F}"/>
          </ac:spMkLst>
        </pc:spChg>
        <pc:spChg chg="add del mod">
          <ac:chgData name="Rakesh Singh" userId="27bb1b2d-4c2a-4e8f-b5e2-bec0dcef2c49" providerId="ADAL" clId="{84882D65-B78B-4C52-A4B5-B0C73C6AA583}" dt="2022-07-20T06:03:59.830" v="8" actId="478"/>
          <ac:spMkLst>
            <pc:docMk/>
            <pc:sldMk cId="1829783643" sldId="290"/>
            <ac:spMk id="7" creationId="{A1A754E4-BEFB-DBCA-3145-574E0CC9FAFA}"/>
          </ac:spMkLst>
        </pc:spChg>
        <pc:picChg chg="add mod">
          <ac:chgData name="Rakesh Singh" userId="27bb1b2d-4c2a-4e8f-b5e2-bec0dcef2c49" providerId="ADAL" clId="{84882D65-B78B-4C52-A4B5-B0C73C6AA583}" dt="2022-07-20T06:04:05.449" v="10" actId="14100"/>
          <ac:picMkLst>
            <pc:docMk/>
            <pc:sldMk cId="1829783643" sldId="290"/>
            <ac:picMk id="5" creationId="{37D5D00F-9114-2A67-C9F5-9963221B437E}"/>
          </ac:picMkLst>
        </pc:picChg>
      </pc:sldChg>
      <pc:sldChg chg="modSp mod">
        <pc:chgData name="Rakesh Singh" userId="27bb1b2d-4c2a-4e8f-b5e2-bec0dcef2c49" providerId="ADAL" clId="{84882D65-B78B-4C52-A4B5-B0C73C6AA583}" dt="2022-07-20T06:55:08.181" v="188" actId="12788"/>
        <pc:sldMkLst>
          <pc:docMk/>
          <pc:sldMk cId="2991366283" sldId="316"/>
        </pc:sldMkLst>
        <pc:picChg chg="mod">
          <ac:chgData name="Rakesh Singh" userId="27bb1b2d-4c2a-4e8f-b5e2-bec0dcef2c49" providerId="ADAL" clId="{84882D65-B78B-4C52-A4B5-B0C73C6AA583}" dt="2022-07-20T06:55:08.181" v="188" actId="12788"/>
          <ac:picMkLst>
            <pc:docMk/>
            <pc:sldMk cId="2991366283" sldId="316"/>
            <ac:picMk id="5" creationId="{D0BFCEA7-C50C-81AA-285B-B9E4427DB10B}"/>
          </ac:picMkLst>
        </pc:picChg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2100074904" sldId="348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3367482284" sldId="349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1800712324" sldId="350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3554472139" sldId="351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2137455069" sldId="352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1664945713" sldId="353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2601560570" sldId="354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839585363" sldId="355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2571740448" sldId="356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1588666589" sldId="357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978277413" sldId="358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2783427037" sldId="359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1884395835" sldId="360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361248493" sldId="361"/>
        </pc:sldMkLst>
      </pc:sldChg>
      <pc:sldChg chg="del">
        <pc:chgData name="Rakesh Singh" userId="27bb1b2d-4c2a-4e8f-b5e2-bec0dcef2c49" providerId="ADAL" clId="{84882D65-B78B-4C52-A4B5-B0C73C6AA583}" dt="2022-07-20T07:04:10.299" v="189" actId="47"/>
        <pc:sldMkLst>
          <pc:docMk/>
          <pc:sldMk cId="3031296614" sldId="362"/>
        </pc:sldMkLst>
      </pc:sldChg>
    </pc:docChg>
  </pc:docChgLst>
  <pc:docChgLst>
    <pc:chgData name="Vineet Dhamija" userId="e481cf96-3190-4270-8400-877407008a67" providerId="ADAL" clId="{E6C303E9-BAA9-4F81-92E6-83DB3569D333}"/>
    <pc:docChg chg="undo redo custSel delSld modSld">
      <pc:chgData name="Vineet Dhamija" userId="e481cf96-3190-4270-8400-877407008a67" providerId="ADAL" clId="{E6C303E9-BAA9-4F81-92E6-83DB3569D333}" dt="2022-07-20T05:56:22.907" v="803" actId="20577"/>
      <pc:docMkLst>
        <pc:docMk/>
      </pc:docMkLst>
      <pc:sldChg chg="modSp mod">
        <pc:chgData name="Vineet Dhamija" userId="e481cf96-3190-4270-8400-877407008a67" providerId="ADAL" clId="{E6C303E9-BAA9-4F81-92E6-83DB3569D333}" dt="2022-07-20T05:54:05.954" v="765" actId="20577"/>
        <pc:sldMkLst>
          <pc:docMk/>
          <pc:sldMk cId="1203615055" sldId="273"/>
        </pc:sldMkLst>
        <pc:spChg chg="mod">
          <ac:chgData name="Vineet Dhamija" userId="e481cf96-3190-4270-8400-877407008a67" providerId="ADAL" clId="{E6C303E9-BAA9-4F81-92E6-83DB3569D333}" dt="2022-07-20T05:54:05.954" v="765" actId="20577"/>
          <ac:spMkLst>
            <pc:docMk/>
            <pc:sldMk cId="1203615055" sldId="273"/>
            <ac:spMk id="3" creationId="{DD372A01-3C1D-D693-1EFC-A3D7F19A5CFF}"/>
          </ac:spMkLst>
        </pc:spChg>
      </pc:sldChg>
      <pc:sldChg chg="addSp modSp mod setBg">
        <pc:chgData name="Vineet Dhamija" userId="e481cf96-3190-4270-8400-877407008a67" providerId="ADAL" clId="{E6C303E9-BAA9-4F81-92E6-83DB3569D333}" dt="2022-07-20T05:56:22.907" v="803" actId="20577"/>
        <pc:sldMkLst>
          <pc:docMk/>
          <pc:sldMk cId="1657951482" sldId="274"/>
        </pc:sldMkLst>
        <pc:spChg chg="mod">
          <ac:chgData name="Vineet Dhamija" userId="e481cf96-3190-4270-8400-877407008a67" providerId="ADAL" clId="{E6C303E9-BAA9-4F81-92E6-83DB3569D333}" dt="2022-07-20T05:56:22.907" v="803" actId="20577"/>
          <ac:spMkLst>
            <pc:docMk/>
            <pc:sldMk cId="1657951482" sldId="274"/>
            <ac:spMk id="2" creationId="{D9BAAB1E-90FC-6F6B-5386-5AFC51A24E7E}"/>
          </ac:spMkLst>
        </pc:spChg>
        <pc:spChg chg="mo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3" creationId="{70B18169-EACE-563C-770A-0A2E0ADFFF4F}"/>
          </ac:spMkLst>
        </pc:spChg>
        <pc:spChg chg="mo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4" creationId="{692B306A-A274-4C8B-4044-7B4304290FF2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9" creationId="{6F5A5072-7B47-4D32-B52A-4EBBF590B8A5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11" creationId="{9715DAF0-AE1B-46C9-8A6B-DB2AA05AB91D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13" creationId="{6016219D-510E-4184-9090-6D5578A87BD1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15" creationId="{AFF4A713-7B75-4B21-90D7-5AB19547C728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17" creationId="{DC631C0B-6DA6-4E57-8231-CE32B3434A7E}"/>
          </ac:spMkLst>
        </pc:spChg>
        <pc:spChg chg="add">
          <ac:chgData name="Vineet Dhamija" userId="e481cf96-3190-4270-8400-877407008a67" providerId="ADAL" clId="{E6C303E9-BAA9-4F81-92E6-83DB3569D333}" dt="2022-07-20T05:56:14.279" v="802" actId="26606"/>
          <ac:spMkLst>
            <pc:docMk/>
            <pc:sldMk cId="1657951482" sldId="274"/>
            <ac:spMk id="19" creationId="{C29501E6-A978-4A61-9689-9085AF97A53A}"/>
          </ac:spMkLst>
        </pc:spChg>
      </pc:sldChg>
      <pc:sldChg chg="addSp modSp mod">
        <pc:chgData name="Vineet Dhamija" userId="e481cf96-3190-4270-8400-877407008a67" providerId="ADAL" clId="{E6C303E9-BAA9-4F81-92E6-83DB3569D333}" dt="2022-07-20T05:49:00.095" v="434" actId="1076"/>
        <pc:sldMkLst>
          <pc:docMk/>
          <pc:sldMk cId="1068196891" sldId="276"/>
        </pc:sldMkLst>
        <pc:spChg chg="add mod">
          <ac:chgData name="Vineet Dhamija" userId="e481cf96-3190-4270-8400-877407008a67" providerId="ADAL" clId="{E6C303E9-BAA9-4F81-92E6-83DB3569D333}" dt="2022-07-20T05:49:00.095" v="434" actId="1076"/>
          <ac:spMkLst>
            <pc:docMk/>
            <pc:sldMk cId="1068196891" sldId="276"/>
            <ac:spMk id="3" creationId="{0C770E01-06DC-BA41-5A2C-7F8F8BEE2451}"/>
          </ac:spMkLst>
        </pc:spChg>
        <pc:graphicFrameChg chg="mod">
          <ac:chgData name="Vineet Dhamija" userId="e481cf96-3190-4270-8400-877407008a67" providerId="ADAL" clId="{E6C303E9-BAA9-4F81-92E6-83DB3569D333}" dt="2022-07-20T05:48:57.293" v="433" actId="1076"/>
          <ac:graphicFrameMkLst>
            <pc:docMk/>
            <pc:sldMk cId="1068196891" sldId="276"/>
            <ac:graphicFrameMk id="8" creationId="{FB1C20C6-6943-3AB6-8FAA-3D87D7475CCA}"/>
          </ac:graphicFrameMkLst>
        </pc:graphicFrameChg>
      </pc:sldChg>
      <pc:sldChg chg="modSp del mod">
        <pc:chgData name="Vineet Dhamija" userId="e481cf96-3190-4270-8400-877407008a67" providerId="ADAL" clId="{E6C303E9-BAA9-4F81-92E6-83DB3569D333}" dt="2022-07-20T05:54:21.695" v="767" actId="47"/>
        <pc:sldMkLst>
          <pc:docMk/>
          <pc:sldMk cId="1256618466" sldId="283"/>
        </pc:sldMkLst>
        <pc:spChg chg="mod">
          <ac:chgData name="Vineet Dhamija" userId="e481cf96-3190-4270-8400-877407008a67" providerId="ADAL" clId="{E6C303E9-BAA9-4F81-92E6-83DB3569D333}" dt="2022-07-20T05:54:11.621" v="766" actId="1076"/>
          <ac:spMkLst>
            <pc:docMk/>
            <pc:sldMk cId="1256618466" sldId="283"/>
            <ac:spMk id="3" creationId="{DD372A01-3C1D-D693-1EFC-A3D7F19A5CFF}"/>
          </ac:spMkLst>
        </pc:spChg>
      </pc:sldChg>
      <pc:sldChg chg="modSp mod">
        <pc:chgData name="Vineet Dhamija" userId="e481cf96-3190-4270-8400-877407008a67" providerId="ADAL" clId="{E6C303E9-BAA9-4F81-92E6-83DB3569D333}" dt="2022-07-20T05:51:25.465" v="635" actId="20577"/>
        <pc:sldMkLst>
          <pc:docMk/>
          <pc:sldMk cId="2590020387" sldId="288"/>
        </pc:sldMkLst>
        <pc:spChg chg="mod">
          <ac:chgData name="Vineet Dhamija" userId="e481cf96-3190-4270-8400-877407008a67" providerId="ADAL" clId="{E6C303E9-BAA9-4F81-92E6-83DB3569D333}" dt="2022-07-20T05:51:25.465" v="635" actId="20577"/>
          <ac:spMkLst>
            <pc:docMk/>
            <pc:sldMk cId="2590020387" sldId="288"/>
            <ac:spMk id="5" creationId="{37D4F464-838F-2840-F9CD-92BC5DF76424}"/>
          </ac:spMkLst>
        </pc:spChg>
      </pc:sldChg>
      <pc:sldChg chg="modSp mod">
        <pc:chgData name="Vineet Dhamija" userId="e481cf96-3190-4270-8400-877407008a67" providerId="ADAL" clId="{E6C303E9-BAA9-4F81-92E6-83DB3569D333}" dt="2022-07-20T05:50:25.643" v="586" actId="20577"/>
        <pc:sldMkLst>
          <pc:docMk/>
          <pc:sldMk cId="4110848213" sldId="368"/>
        </pc:sldMkLst>
        <pc:spChg chg="mod">
          <ac:chgData name="Vineet Dhamija" userId="e481cf96-3190-4270-8400-877407008a67" providerId="ADAL" clId="{E6C303E9-BAA9-4F81-92E6-83DB3569D333}" dt="2022-07-20T05:50:25.643" v="586" actId="20577"/>
          <ac:spMkLst>
            <pc:docMk/>
            <pc:sldMk cId="4110848213" sldId="368"/>
            <ac:spMk id="3" creationId="{DD372A01-3C1D-D693-1EFC-A3D7F19A5CFF}"/>
          </ac:spMkLst>
        </pc:spChg>
      </pc:sldChg>
    </pc:docChg>
  </pc:docChgLst>
  <pc:docChgLst>
    <pc:chgData name="Vineet Dhamija" userId="e481cf96-3190-4270-8400-877407008a67" providerId="ADAL" clId="{2825B120-1F9E-4812-9ACE-9B7508C01A00}"/>
    <pc:docChg chg="undo custSel delSld modSld">
      <pc:chgData name="Vineet Dhamija" userId="e481cf96-3190-4270-8400-877407008a67" providerId="ADAL" clId="{2825B120-1F9E-4812-9ACE-9B7508C01A00}" dt="2022-07-24T10:00:46.864" v="38" actId="20577"/>
      <pc:docMkLst>
        <pc:docMk/>
      </pc:docMkLst>
      <pc:sldChg chg="del">
        <pc:chgData name="Vineet Dhamija" userId="e481cf96-3190-4270-8400-877407008a67" providerId="ADAL" clId="{2825B120-1F9E-4812-9ACE-9B7508C01A00}" dt="2022-07-20T07:18:55.858" v="13" actId="47"/>
        <pc:sldMkLst>
          <pc:docMk/>
          <pc:sldMk cId="2991987124" sldId="256"/>
        </pc:sldMkLst>
      </pc:sldChg>
      <pc:sldChg chg="modSp mod">
        <pc:chgData name="Vineet Dhamija" userId="e481cf96-3190-4270-8400-877407008a67" providerId="ADAL" clId="{2825B120-1F9E-4812-9ACE-9B7508C01A00}" dt="2022-07-24T10:00:46.864" v="38" actId="20577"/>
        <pc:sldMkLst>
          <pc:docMk/>
          <pc:sldMk cId="2717923015" sldId="264"/>
        </pc:sldMkLst>
        <pc:spChg chg="mod">
          <ac:chgData name="Vineet Dhamija" userId="e481cf96-3190-4270-8400-877407008a67" providerId="ADAL" clId="{2825B120-1F9E-4812-9ACE-9B7508C01A00}" dt="2022-07-24T10:00:46.864" v="38" actId="20577"/>
          <ac:spMkLst>
            <pc:docMk/>
            <pc:sldMk cId="2717923015" sldId="264"/>
            <ac:spMk id="2" creationId="{8258B484-CE49-0218-7CCA-F3DF9BCBC854}"/>
          </ac:spMkLst>
        </pc:spChg>
      </pc:sldChg>
      <pc:sldChg chg="modSp mod">
        <pc:chgData name="Vineet Dhamija" userId="e481cf96-3190-4270-8400-877407008a67" providerId="ADAL" clId="{2825B120-1F9E-4812-9ACE-9B7508C01A00}" dt="2022-07-24T10:00:46.442" v="37" actId="20577"/>
        <pc:sldMkLst>
          <pc:docMk/>
          <pc:sldMk cId="788315240" sldId="265"/>
        </pc:sldMkLst>
        <pc:spChg chg="mod">
          <ac:chgData name="Vineet Dhamija" userId="e481cf96-3190-4270-8400-877407008a67" providerId="ADAL" clId="{2825B120-1F9E-4812-9ACE-9B7508C01A00}" dt="2022-07-24T10:00:46.442" v="37" actId="20577"/>
          <ac:spMkLst>
            <pc:docMk/>
            <pc:sldMk cId="788315240" sldId="265"/>
            <ac:spMk id="2" creationId="{8258B484-CE49-0218-7CCA-F3DF9BCBC854}"/>
          </ac:spMkLst>
        </pc:spChg>
      </pc:sldChg>
      <pc:sldChg chg="addSp delSp mod">
        <pc:chgData name="Vineet Dhamija" userId="e481cf96-3190-4270-8400-877407008a67" providerId="ADAL" clId="{2825B120-1F9E-4812-9ACE-9B7508C01A00}" dt="2022-07-23T07:23:28.822" v="15" actId="478"/>
        <pc:sldMkLst>
          <pc:docMk/>
          <pc:sldMk cId="1565639035" sldId="270"/>
        </pc:sldMkLst>
        <pc:spChg chg="add del">
          <ac:chgData name="Vineet Dhamija" userId="e481cf96-3190-4270-8400-877407008a67" providerId="ADAL" clId="{2825B120-1F9E-4812-9ACE-9B7508C01A00}" dt="2022-07-23T07:23:28.822" v="15" actId="478"/>
          <ac:spMkLst>
            <pc:docMk/>
            <pc:sldMk cId="1565639035" sldId="270"/>
            <ac:spMk id="5" creationId="{74F26537-B9DA-3F56-3416-94533528C127}"/>
          </ac:spMkLst>
        </pc:spChg>
      </pc:sldChg>
      <pc:sldChg chg="addSp delSp modSp mod">
        <pc:chgData name="Vineet Dhamija" userId="e481cf96-3190-4270-8400-877407008a67" providerId="ADAL" clId="{2825B120-1F9E-4812-9ACE-9B7508C01A00}" dt="2022-07-20T07:18:44.035" v="12" actId="20577"/>
        <pc:sldMkLst>
          <pc:docMk/>
          <pc:sldMk cId="1657951482" sldId="274"/>
        </pc:sldMkLst>
        <pc:spChg chg="mod">
          <ac:chgData name="Vineet Dhamija" userId="e481cf96-3190-4270-8400-877407008a67" providerId="ADAL" clId="{2825B120-1F9E-4812-9ACE-9B7508C01A00}" dt="2022-07-20T07:18:25.818" v="2"/>
          <ac:spMkLst>
            <pc:docMk/>
            <pc:sldMk cId="1657951482" sldId="274"/>
            <ac:spMk id="2" creationId="{D9BAAB1E-90FC-6F6B-5386-5AFC51A24E7E}"/>
          </ac:spMkLst>
        </pc:spChg>
        <pc:spChg chg="add del mod">
          <ac:chgData name="Vineet Dhamija" userId="e481cf96-3190-4270-8400-877407008a67" providerId="ADAL" clId="{2825B120-1F9E-4812-9ACE-9B7508C01A00}" dt="2022-07-20T07:18:44.035" v="12" actId="20577"/>
          <ac:spMkLst>
            <pc:docMk/>
            <pc:sldMk cId="1657951482" sldId="274"/>
            <ac:spMk id="3" creationId="{70B18169-EACE-563C-770A-0A2E0ADFFF4F}"/>
          </ac:spMkLst>
        </pc:spChg>
        <pc:spChg chg="add del mod">
          <ac:chgData name="Vineet Dhamija" userId="e481cf96-3190-4270-8400-877407008a67" providerId="ADAL" clId="{2825B120-1F9E-4812-9ACE-9B7508C01A00}" dt="2022-07-20T07:18:30.955" v="4" actId="478"/>
          <ac:spMkLst>
            <pc:docMk/>
            <pc:sldMk cId="1657951482" sldId="274"/>
            <ac:spMk id="6" creationId="{93F2B16C-EFB0-883A-8AEB-454555F07DF7}"/>
          </ac:spMkLst>
        </pc:spChg>
      </pc:sldChg>
      <pc:sldChg chg="modSp mod">
        <pc:chgData name="Vineet Dhamija" userId="e481cf96-3190-4270-8400-877407008a67" providerId="ADAL" clId="{2825B120-1F9E-4812-9ACE-9B7508C01A00}" dt="2022-07-20T07:08:02.639" v="1" actId="14100"/>
        <pc:sldMkLst>
          <pc:docMk/>
          <pc:sldMk cId="1829783643" sldId="290"/>
        </pc:sldMkLst>
        <pc:picChg chg="mod">
          <ac:chgData name="Vineet Dhamija" userId="e481cf96-3190-4270-8400-877407008a67" providerId="ADAL" clId="{2825B120-1F9E-4812-9ACE-9B7508C01A00}" dt="2022-07-20T07:08:02.639" v="1" actId="14100"/>
          <ac:picMkLst>
            <pc:docMk/>
            <pc:sldMk cId="1829783643" sldId="290"/>
            <ac:picMk id="5" creationId="{37D5D00F-9114-2A67-C9F5-9963221B437E}"/>
          </ac:picMkLst>
        </pc:picChg>
      </pc:sldChg>
    </pc:docChg>
  </pc:docChgLst>
  <pc:docChgLst>
    <pc:chgData name="Rakesh Singh" userId="27bb1b2d-4c2a-4e8f-b5e2-bec0dcef2c49" providerId="ADAL" clId="{BACBFA2C-EC66-4CE0-B2C4-218EF17149FB}"/>
    <pc:docChg chg="undo redo custSel addSld modSld">
      <pc:chgData name="Rakesh Singh" userId="27bb1b2d-4c2a-4e8f-b5e2-bec0dcef2c49" providerId="ADAL" clId="{BACBFA2C-EC66-4CE0-B2C4-218EF17149FB}" dt="2022-07-20T07:16:06.702" v="23" actId="20577"/>
      <pc:docMkLst>
        <pc:docMk/>
      </pc:docMkLst>
      <pc:sldChg chg="delSp modSp add mod setBg delDesignElem">
        <pc:chgData name="Rakesh Singh" userId="27bb1b2d-4c2a-4e8f-b5e2-bec0dcef2c49" providerId="ADAL" clId="{BACBFA2C-EC66-4CE0-B2C4-218EF17149FB}" dt="2022-07-20T07:16:06.702" v="23" actId="20577"/>
        <pc:sldMkLst>
          <pc:docMk/>
          <pc:sldMk cId="2991987124" sldId="256"/>
        </pc:sldMkLst>
        <pc:spChg chg="mod">
          <ac:chgData name="Rakesh Singh" userId="27bb1b2d-4c2a-4e8f-b5e2-bec0dcef2c49" providerId="ADAL" clId="{BACBFA2C-EC66-4CE0-B2C4-218EF17149FB}" dt="2022-07-20T07:16:06.702" v="23" actId="20577"/>
          <ac:spMkLst>
            <pc:docMk/>
            <pc:sldMk cId="2991987124" sldId="256"/>
            <ac:spMk id="2" creationId="{A1362E55-C873-49A9-BEFF-8A6BAB127DF4}"/>
          </ac:spMkLst>
        </pc:spChg>
        <pc:spChg chg="del">
          <ac:chgData name="Rakesh Singh" userId="27bb1b2d-4c2a-4e8f-b5e2-bec0dcef2c49" providerId="ADAL" clId="{BACBFA2C-EC66-4CE0-B2C4-218EF17149FB}" dt="2022-07-20T07:15:09.593" v="9"/>
          <ac:spMkLst>
            <pc:docMk/>
            <pc:sldMk cId="2991987124" sldId="256"/>
            <ac:spMk id="2059" creationId="{637B2035-1FCB-439A-B421-095E136C7E07}"/>
          </ac:spMkLst>
        </pc:spChg>
        <pc:spChg chg="del">
          <ac:chgData name="Rakesh Singh" userId="27bb1b2d-4c2a-4e8f-b5e2-bec0dcef2c49" providerId="ADAL" clId="{BACBFA2C-EC66-4CE0-B2C4-218EF17149FB}" dt="2022-07-20T07:15:09.593" v="9"/>
          <ac:spMkLst>
            <pc:docMk/>
            <pc:sldMk cId="2991987124" sldId="256"/>
            <ac:spMk id="2060" creationId="{676D6CDF-C512-4739-B158-55EE955EFA39}"/>
          </ac:spMkLst>
        </pc:spChg>
      </pc:sldChg>
      <pc:sldChg chg="addSp delSp modSp mod delAnim modAnim">
        <pc:chgData name="Rakesh Singh" userId="27bb1b2d-4c2a-4e8f-b5e2-bec0dcef2c49" providerId="ADAL" clId="{BACBFA2C-EC66-4CE0-B2C4-218EF17149FB}" dt="2022-07-20T07:14:10.837" v="7" actId="14100"/>
        <pc:sldMkLst>
          <pc:docMk/>
          <pc:sldMk cId="1829783643" sldId="290"/>
        </pc:sldMkLst>
        <pc:picChg chg="add mod">
          <ac:chgData name="Rakesh Singh" userId="27bb1b2d-4c2a-4e8f-b5e2-bec0dcef2c49" providerId="ADAL" clId="{BACBFA2C-EC66-4CE0-B2C4-218EF17149FB}" dt="2022-07-20T07:14:10.837" v="7" actId="14100"/>
          <ac:picMkLst>
            <pc:docMk/>
            <pc:sldMk cId="1829783643" sldId="290"/>
            <ac:picMk id="2" creationId="{45B3DEC0-5068-CE4B-3652-0336DA554497}"/>
          </ac:picMkLst>
        </pc:picChg>
        <pc:picChg chg="del">
          <ac:chgData name="Rakesh Singh" userId="27bb1b2d-4c2a-4e8f-b5e2-bec0dcef2c49" providerId="ADAL" clId="{BACBFA2C-EC66-4CE0-B2C4-218EF17149FB}" dt="2022-07-20T07:13:40.927" v="0" actId="478"/>
          <ac:picMkLst>
            <pc:docMk/>
            <pc:sldMk cId="1829783643" sldId="290"/>
            <ac:picMk id="5" creationId="{37D5D00F-9114-2A67-C9F5-9963221B43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9CC19-96B7-4422-B451-62B5243DEF3F}" type="datetimeFigureOut">
              <a:rPr lang="en-CA" smtClean="0"/>
              <a:t>2022-07-23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BFA2-0819-415F-8E13-9F0E6245B0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39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E384A-60AA-498D-8AF1-FC98FB89A7FA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40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E006-1084-758D-7182-EE31A997F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5DD3-76EE-3B8E-7ADE-D199C2FB3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F49D4-6F5A-5F28-9524-B3825B6E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7C6B-8220-4ED0-BD3F-CB51A921D562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31A9-FCD6-3BC5-B15C-3734F9CD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7B6A8-A962-DD5E-D09E-83E64026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01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5F8D-CC56-306F-1EA3-A0F0731E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3EC91-44AB-E315-3507-362117D60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05A7-4A83-E037-9109-F36D0A3F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421-BA1A-418C-9F7F-295FAAD63C0E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EDDA-6A26-E308-B477-E6964AA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2C7D-9974-64CB-FFEA-220FE09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82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19BC0-8B85-5ABB-BD8D-B00174F3F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9D972-7208-6B0F-2EFC-F2C2C7827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C8ACF-2652-EBB0-8D55-5B0781D5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694B-29AA-419F-A76A-8513B5AD540C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8245E-2E05-22A2-7E4A-33FA166C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2ABEE-F965-D35A-4A4E-64D5DEAE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37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037-11E8-A40E-966A-F7556B1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14E32-4B01-95E5-DC94-06F76CE9C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1BB5B-9C30-34FC-5177-0EEDC92A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316-2230-48BC-A522-37C785290E36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8D706-88B9-B3AA-8D1E-F55BB7FA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FEB-89B7-3D63-0BFE-9CD06711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65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EED5-3A02-BEBB-DD6C-518D4361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96EF4-6226-C00E-3697-59920C14A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207AA-09B3-3523-5A47-A110E4C0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6088-5816-4412-A554-39C49B608F90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09760-AEE1-2FAF-9268-DE01C538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06A3-E91A-B35A-2325-319F7035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7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916F-A2FF-3E55-2D2B-33B4002F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0809-D700-BA3F-C827-8172C1238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7D93E-A883-EE2B-596D-50D4B256E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7FCF5-6709-0C61-DD30-8B9F393C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04F71-7890-4811-B794-6971ECF09A8F}" type="datetime1">
              <a:rPr lang="en-CA" smtClean="0"/>
              <a:t>2022-07-23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CE48A-4B32-98A3-4BA9-3D064EA5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54344-AD8C-9EE3-7B73-71EB6E8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90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794C-207E-C0E3-930B-EBAE975A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638C4-50F4-4F8C-6D81-21819BAE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F745-9ACE-8FBE-B42F-CDFC5C9E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B88A2-A9BE-8F9F-7BA5-4DA4D09C7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E2FEC-8694-240E-DD8F-C605EA7E7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4DC6B-F095-C070-77FB-CC7842C4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0406-243D-40BE-82B7-AAF6DAD081E3}" type="datetime1">
              <a:rPr lang="en-CA" smtClean="0"/>
              <a:t>2022-07-23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035D7-4453-220A-22AA-911721E1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5C3C0-DEEE-33ED-F475-006CAB48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39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7E7D-F04A-23A8-D002-7C824E6C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CE417-F677-1584-6FF0-486E10A7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C2D8-6157-44DB-AB8E-B046F870F12F}" type="datetime1">
              <a:rPr lang="en-CA" smtClean="0"/>
              <a:t>2022-07-23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C678-AB70-845D-5C93-87BAF0A4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82240-46A0-E1CE-BF2B-1BA7A8A5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54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DFB04-0E13-0BAF-92E5-96B77C90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9618-50BE-4D78-A8EE-A06CA8A7B45D}" type="datetime1">
              <a:rPr lang="en-CA" smtClean="0"/>
              <a:t>2022-07-23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70B52-3FDE-D0B9-CA0D-2EE07725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3021-4091-2799-1031-43078BB8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66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92E6-388E-EE3B-BA77-3C27C0E9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943D-6CD7-6D1C-2E95-4B224448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BE662-47A4-1048-32D9-BC5E7BB36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67187-35D2-A437-EE78-6864BA9A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5E3-7F65-4308-97B3-71FE8327DF3F}" type="datetime1">
              <a:rPr lang="en-CA" smtClean="0"/>
              <a:t>2022-07-23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9FF99-7615-517A-8797-1F3E163D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87F7-3D6C-B380-625A-6E1020A2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65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D6C7-D73D-1181-6206-EFCF3C4E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6AD9D9-988B-8DAA-3FA3-DB10D2BFA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DE309-C948-2253-CEFA-160969A85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3C72A-62A5-51AD-CEAB-AAE3BED0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B96F-DB21-45B5-B2BF-2E6F37A752B2}" type="datetime1">
              <a:rPr lang="en-CA" smtClean="0"/>
              <a:t>2022-07-23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5237-AE86-7FAC-F242-0ABA22BB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9791C-AF8C-B61E-A2A8-D7B4707F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97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3FB9-9F0E-16FC-7F43-DDF6821F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3A59A-11FF-F3B5-AD2F-15454937A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9574-9A43-3843-89A8-52CA6D53E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605B-5FDA-4C08-88C2-428379E98CDC}" type="datetime1">
              <a:rPr lang="en-CA" smtClean="0"/>
              <a:t>2022-07-23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3F6CC-9048-9F62-4A35-181BF1CEE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A90D4-B211-8C8D-C1FA-84C5753A1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1A2D-D2C9-43FF-A856-57E71F8ACA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6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AAB1E-90FC-6F6B-5386-5AFC51A24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 Driven Car Following Models:</a:t>
            </a:r>
            <a:br>
              <a:rPr lang="en-US" sz="4800">
                <a:solidFill>
                  <a:srgbClr val="FFFFFF"/>
                </a:solidFill>
              </a:rPr>
            </a:b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KNN Wins the Battle,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Random Forest will win War</a:t>
            </a:r>
            <a:endParaRPr lang="en-CA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18169-EACE-563C-770A-0A2E0ADFF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marL="114300" algn="l">
              <a:spcBef>
                <a:spcPts val="0"/>
              </a:spcBef>
            </a:pPr>
            <a:r>
              <a:rPr lang="en-US"/>
              <a:t>Vineet Dhamija -  0774296</a:t>
            </a:r>
          </a:p>
          <a:p>
            <a:pPr marL="114300" algn="l">
              <a:spcBef>
                <a:spcPts val="0"/>
              </a:spcBef>
            </a:pPr>
            <a:r>
              <a:rPr lang="en-US"/>
              <a:t>Neel Chaudhari - 0787894</a:t>
            </a:r>
          </a:p>
          <a:p>
            <a:pPr marL="114300" algn="l">
              <a:spcBef>
                <a:spcPts val="0"/>
              </a:spcBef>
            </a:pPr>
            <a:r>
              <a:rPr lang="en-US"/>
              <a:t>Rakesh Singh     -  0775942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306A-A274-4C8B-4044-7B430429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4E11A2D-D2C9-43FF-A856-57E71F8ACAEB}" type="slidenum">
              <a:rPr lang="en-CA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CA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5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345A-5A1C-FD5C-8781-CBB43B63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Literature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D80F-CCD0-F171-B464-6AF7AFD7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649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10</a:t>
            </a:fld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3B7565-E496-2525-E32A-70152F66D965}"/>
              </a:ext>
            </a:extLst>
          </p:cNvPr>
          <p:cNvSpPr/>
          <p:nvPr/>
        </p:nvSpPr>
        <p:spPr>
          <a:xfrm>
            <a:off x="8954729" y="869926"/>
            <a:ext cx="2054942" cy="10520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/>
              <a:t>Microscopic</a:t>
            </a:r>
            <a:endParaRPr lang="en-CA" b="1"/>
          </a:p>
        </p:txBody>
      </p:sp>
      <p:pic>
        <p:nvPicPr>
          <p:cNvPr id="11" name="Picture 2" descr="car top view Icon - Free PNG &amp; SVG 561980 - Noun Project">
            <a:extLst>
              <a:ext uri="{FF2B5EF4-FFF2-40B4-BE49-F238E27FC236}">
                <a16:creationId xmlns:a16="http://schemas.microsoft.com/office/drawing/2014/main" id="{99631540-5505-42D9-997A-84371E229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7816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D332E5-5783-78E4-D9CE-E1ABEA933258}"/>
              </a:ext>
            </a:extLst>
          </p:cNvPr>
          <p:cNvSpPr txBox="1"/>
          <p:nvPr/>
        </p:nvSpPr>
        <p:spPr>
          <a:xfrm>
            <a:off x="2705408" y="5212223"/>
            <a:ext cx="678118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/>
              <a:t>Interaction of </a:t>
            </a:r>
            <a:r>
              <a:rPr lang="en-US" sz="2800" b="1">
                <a:solidFill>
                  <a:srgbClr val="0070C0"/>
                </a:solidFill>
              </a:rPr>
              <a:t>individual vehicle pair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/>
              <a:t>behavior analysis</a:t>
            </a:r>
            <a:endParaRPr lang="en-CA" sz="2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7B5196-5108-E121-B142-17C80FA76277}"/>
              </a:ext>
            </a:extLst>
          </p:cNvPr>
          <p:cNvCxnSpPr/>
          <p:nvPr/>
        </p:nvCxnSpPr>
        <p:spPr>
          <a:xfrm>
            <a:off x="1494504" y="4591204"/>
            <a:ext cx="66269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207805-E5EF-3901-CF17-1EBAF42C2DFE}"/>
              </a:ext>
            </a:extLst>
          </p:cNvPr>
          <p:cNvCxnSpPr/>
          <p:nvPr/>
        </p:nvCxnSpPr>
        <p:spPr>
          <a:xfrm>
            <a:off x="1494504" y="1719264"/>
            <a:ext cx="66269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CE3FA-26BD-9FB9-2F35-91D6619A4CD1}"/>
              </a:ext>
            </a:extLst>
          </p:cNvPr>
          <p:cNvCxnSpPr/>
          <p:nvPr/>
        </p:nvCxnSpPr>
        <p:spPr>
          <a:xfrm>
            <a:off x="1494504" y="2635044"/>
            <a:ext cx="662694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0B7E94-A67B-A878-139D-655DDF965726}"/>
              </a:ext>
            </a:extLst>
          </p:cNvPr>
          <p:cNvCxnSpPr/>
          <p:nvPr/>
        </p:nvCxnSpPr>
        <p:spPr>
          <a:xfrm>
            <a:off x="1494504" y="3598605"/>
            <a:ext cx="662694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716A02-ED91-AF5A-BFE3-4FB620302FFA}"/>
              </a:ext>
            </a:extLst>
          </p:cNvPr>
          <p:cNvSpPr/>
          <p:nvPr/>
        </p:nvSpPr>
        <p:spPr>
          <a:xfrm>
            <a:off x="8954729" y="869926"/>
            <a:ext cx="2054942" cy="10520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/>
              <a:t>Macroscopic</a:t>
            </a:r>
            <a:endParaRPr lang="en-CA" b="1"/>
          </a:p>
        </p:txBody>
      </p:sp>
      <p:pic>
        <p:nvPicPr>
          <p:cNvPr id="23" name="Picture 2" descr="car top view Icon - Free PNG &amp; SVG 561980 - Noun Project">
            <a:extLst>
              <a:ext uri="{FF2B5EF4-FFF2-40B4-BE49-F238E27FC236}">
                <a16:creationId xmlns:a16="http://schemas.microsoft.com/office/drawing/2014/main" id="{27BCB31C-A223-72F3-3677-96E283AD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79086" y="34290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ar top view Icon - Free PNG &amp; SVG 561980 - Noun Project">
            <a:extLst>
              <a:ext uri="{FF2B5EF4-FFF2-40B4-BE49-F238E27FC236}">
                <a16:creationId xmlns:a16="http://schemas.microsoft.com/office/drawing/2014/main" id="{A0AC4F84-9A2B-D339-7E6D-AA36F1EE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125" y="34290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r top view Icon - Free PNG &amp; SVG 561980 - Noun Project">
            <a:extLst>
              <a:ext uri="{FF2B5EF4-FFF2-40B4-BE49-F238E27FC236}">
                <a16:creationId xmlns:a16="http://schemas.microsoft.com/office/drawing/2014/main" id="{D1A2AC64-9C36-6DDC-458D-CE8D6748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3434" y="15346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r top view Icon - Free PNG &amp; SVG 561980 - Noun Project">
            <a:extLst>
              <a:ext uri="{FF2B5EF4-FFF2-40B4-BE49-F238E27FC236}">
                <a16:creationId xmlns:a16="http://schemas.microsoft.com/office/drawing/2014/main" id="{5622E2BA-E34C-9782-006C-8133D0D8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3473" y="15346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A32A27-2E0D-BF43-E554-0E1D204373A2}"/>
              </a:ext>
            </a:extLst>
          </p:cNvPr>
          <p:cNvSpPr txBox="1"/>
          <p:nvPr/>
        </p:nvSpPr>
        <p:spPr>
          <a:xfrm>
            <a:off x="2705407" y="5212223"/>
            <a:ext cx="678118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/>
              <a:t>large </a:t>
            </a:r>
            <a:r>
              <a:rPr lang="en-US" sz="2800" b="1">
                <a:solidFill>
                  <a:srgbClr val="0070C0"/>
                </a:solidFill>
              </a:rPr>
              <a:t>group of traffic </a:t>
            </a:r>
            <a:r>
              <a:rPr lang="en-US" sz="2000"/>
              <a:t>behavior analysis</a:t>
            </a:r>
            <a:endParaRPr lang="en-CA" sz="2000"/>
          </a:p>
        </p:txBody>
      </p:sp>
      <p:pic>
        <p:nvPicPr>
          <p:cNvPr id="1030" name="Picture 6" descr="Purple Racing Car (Top View) Icons PNG - Free PNG and Icons Downloads">
            <a:extLst>
              <a:ext uri="{FF2B5EF4-FFF2-40B4-BE49-F238E27FC236}">
                <a16:creationId xmlns:a16="http://schemas.microsoft.com/office/drawing/2014/main" id="{B07B4B59-6D15-F578-49E3-5FCF06E3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3" y="2828898"/>
            <a:ext cx="1221267" cy="60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C8FBC1-C383-AC31-C5A7-3D561D9E530E}"/>
              </a:ext>
            </a:extLst>
          </p:cNvPr>
          <p:cNvSpPr/>
          <p:nvPr/>
        </p:nvSpPr>
        <p:spPr>
          <a:xfrm>
            <a:off x="8954729" y="868483"/>
            <a:ext cx="2054942" cy="10520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/>
              <a:t>Mesoscopic</a:t>
            </a:r>
            <a:endParaRPr lang="en-CA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D8D6FF-F0B1-05A3-6041-10B4F1776B41}"/>
              </a:ext>
            </a:extLst>
          </p:cNvPr>
          <p:cNvSpPr txBox="1"/>
          <p:nvPr/>
        </p:nvSpPr>
        <p:spPr>
          <a:xfrm>
            <a:off x="2705406" y="5212223"/>
            <a:ext cx="67811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0070C0"/>
                </a:solidFill>
              </a:rPr>
              <a:t>Combination </a:t>
            </a:r>
            <a:r>
              <a:rPr lang="en-US" sz="2000"/>
              <a:t>of Microscopic and Macroscopic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0478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0.62279 -3.7037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3.7037E-7 L 0.56459 -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2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59283 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66445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345A-5A1C-FD5C-8781-CBB43B63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Literature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372A01-3C1D-D693-1EFC-A3D7F19A5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2496" y="180596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CA"/>
                  <a:t>Velocity		 </a:t>
                </a:r>
                <a:r>
                  <a:rPr lang="en-CA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𝑎𝑡</m:t>
                    </m:r>
                  </m:oMath>
                </a14:m>
                <a:endParaRPr lang="en-CA"/>
              </a:p>
              <a:p>
                <a:endParaRPr lang="en-CA"/>
              </a:p>
              <a:p>
                <a:r>
                  <a:rPr lang="en-CA"/>
                  <a:t>Position 		</a:t>
                </a:r>
                <a:r>
                  <a:rPr lang="en-CA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𝑢𝑡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/>
              </a:p>
              <a:p>
                <a:endParaRPr lang="en-CA"/>
              </a:p>
              <a:p>
                <a:r>
                  <a:rPr lang="en-CA"/>
                  <a:t>Acceleration 	</a:t>
                </a:r>
                <a:r>
                  <a:rPr lang="en-CA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CA"/>
              </a:p>
              <a:p>
                <a:endParaRPr lang="en-CA"/>
              </a:p>
              <a:p>
                <a:r>
                  <a:rPr lang="en-CA"/>
                  <a:t>Jerk			</a:t>
                </a:r>
                <a:r>
                  <a:rPr lang="en-CA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CA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372A01-3C1D-D693-1EFC-A3D7F19A5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2496" y="1805961"/>
                <a:ext cx="10515600" cy="4351338"/>
              </a:xfrm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D80F-CCD0-F171-B464-6AF7AFD7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0" y="6354814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11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0B7AA-3C62-AB5C-EF61-E15912EE5099}"/>
              </a:ext>
            </a:extLst>
          </p:cNvPr>
          <p:cNvSpPr/>
          <p:nvPr/>
        </p:nvSpPr>
        <p:spPr>
          <a:xfrm>
            <a:off x="7865808" y="2370802"/>
            <a:ext cx="3153696" cy="3115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>
                <a:solidFill>
                  <a:schemeClr val="tx1"/>
                </a:solidFill>
              </a:rPr>
              <a:t>u = initial velocity</a:t>
            </a:r>
          </a:p>
          <a:p>
            <a:r>
              <a:rPr lang="en-CA" sz="2000" b="1">
                <a:solidFill>
                  <a:schemeClr val="tx1"/>
                </a:solidFill>
              </a:rPr>
              <a:t>v = final velocity</a:t>
            </a:r>
          </a:p>
          <a:p>
            <a:r>
              <a:rPr lang="en-CA" sz="2000" b="1">
                <a:solidFill>
                  <a:schemeClr val="tx1"/>
                </a:solidFill>
              </a:rPr>
              <a:t>t = time</a:t>
            </a:r>
          </a:p>
          <a:p>
            <a:r>
              <a:rPr lang="en-CA" sz="2000" b="1">
                <a:solidFill>
                  <a:schemeClr val="tx1"/>
                </a:solidFill>
              </a:rPr>
              <a:t>a = acceleration</a:t>
            </a:r>
          </a:p>
          <a:p>
            <a:r>
              <a:rPr lang="en-CA" sz="2000" b="1">
                <a:solidFill>
                  <a:schemeClr val="tx1"/>
                </a:solidFill>
              </a:rPr>
              <a:t>s = distance</a:t>
            </a:r>
          </a:p>
          <a:p>
            <a:r>
              <a:rPr lang="en-CA" sz="2000" b="1">
                <a:solidFill>
                  <a:schemeClr val="tx1"/>
                </a:solidFill>
              </a:rPr>
              <a:t>j = jerk</a:t>
            </a:r>
          </a:p>
          <a:p>
            <a:r>
              <a:rPr lang="en-CA" sz="2000" b="1">
                <a:solidFill>
                  <a:schemeClr val="tx1"/>
                </a:solidFill>
              </a:rPr>
              <a:t>dv = change in velocity</a:t>
            </a:r>
          </a:p>
          <a:p>
            <a:r>
              <a:rPr lang="en-CA" sz="2000" b="1">
                <a:solidFill>
                  <a:schemeClr val="tx1"/>
                </a:solidFill>
              </a:rPr>
              <a:t>dt = change in time</a:t>
            </a:r>
          </a:p>
          <a:p>
            <a:r>
              <a:rPr lang="en-CA" sz="2000" b="1">
                <a:solidFill>
                  <a:schemeClr val="tx1"/>
                </a:solidFill>
              </a:rPr>
              <a:t>da = change in acceleration</a:t>
            </a:r>
          </a:p>
        </p:txBody>
      </p:sp>
    </p:spTree>
    <p:extLst>
      <p:ext uri="{BB962C8B-B14F-4D97-AF65-F5344CB8AC3E}">
        <p14:creationId xmlns:p14="http://schemas.microsoft.com/office/powerpoint/2010/main" val="379439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345A-5A1C-FD5C-8781-CBB43B63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2A01-3C1D-D693-1EFC-A3D7F19A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Problem: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Very few data driven models predict acceleration accurately.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Even with good RMSE scores, the trajectories do not match or aren’t displayed.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The papers either falsely claim good acceleration predictions or completely avoid mentioning it.</a:t>
            </a:r>
          </a:p>
          <a:p>
            <a:endParaRPr lang="en-IN" b="1" dirty="0"/>
          </a:p>
          <a:p>
            <a:r>
              <a:rPr lang="en-IN" b="1" dirty="0"/>
              <a:t>Proposed 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Create and compare Data Driven car following model using NGSIM dataset.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Display and compare trajectories along with R</a:t>
            </a:r>
            <a:r>
              <a:rPr lang="en-IN" baseline="30000" dirty="0"/>
              <a:t>2</a:t>
            </a:r>
            <a:r>
              <a:rPr lang="en-IN" dirty="0"/>
              <a:t> and RMSE.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D80F-CCD0-F171-B464-6AF7AFD7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0" y="6354814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61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NGSIM Dataset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5967C6-FCFE-B29F-B477-F25E82BBB165}"/>
              </a:ext>
            </a:extLst>
          </p:cNvPr>
          <p:cNvGrpSpPr/>
          <p:nvPr/>
        </p:nvGrpSpPr>
        <p:grpSpPr>
          <a:xfrm>
            <a:off x="8282659" y="1631695"/>
            <a:ext cx="3574440" cy="1450336"/>
            <a:chOff x="6653682" y="1489776"/>
            <a:chExt cx="3722105" cy="14503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6F9AC3-4706-3FAD-038B-3AE6078EC552}"/>
                </a:ext>
              </a:extLst>
            </p:cNvPr>
            <p:cNvGrpSpPr/>
            <p:nvPr/>
          </p:nvGrpSpPr>
          <p:grpSpPr>
            <a:xfrm>
              <a:off x="6653682" y="1489776"/>
              <a:ext cx="3722105" cy="1432790"/>
              <a:chOff x="6653682" y="1489776"/>
              <a:chExt cx="3722105" cy="143279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ECC4C9A-952E-9365-F76C-89B433F19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53682" y="1489776"/>
                <a:ext cx="3722105" cy="106345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C0851-3764-8990-CF12-EB486BACDEAA}"/>
                  </a:ext>
                </a:extLst>
              </p:cNvPr>
              <p:cNvSpPr txBox="1"/>
              <p:nvPr/>
            </p:nvSpPr>
            <p:spPr>
              <a:xfrm>
                <a:off x="7538260" y="2553234"/>
                <a:ext cx="1952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b="1"/>
                  <a:t>Dataset Source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1AE8D2-E38D-29DB-64B5-E571794A96D1}"/>
                </a:ext>
              </a:extLst>
            </p:cNvPr>
            <p:cNvSpPr/>
            <p:nvPr/>
          </p:nvSpPr>
          <p:spPr>
            <a:xfrm>
              <a:off x="6653682" y="1489776"/>
              <a:ext cx="3722105" cy="14503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E23B2C-479B-0AF3-140E-05C93519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6930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13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D4B6E-3680-0916-2858-BF584996C47C}"/>
              </a:ext>
            </a:extLst>
          </p:cNvPr>
          <p:cNvSpPr txBox="1"/>
          <p:nvPr/>
        </p:nvSpPr>
        <p:spPr>
          <a:xfrm>
            <a:off x="707312" y="1322982"/>
            <a:ext cx="226913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25</a:t>
            </a:r>
          </a:p>
          <a:p>
            <a:pPr algn="ctr"/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Columns</a:t>
            </a:r>
            <a:r>
              <a:rPr lang="en-CA" sz="4000"/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77915-ECD8-0F24-AC8E-894C9B2D9418}"/>
              </a:ext>
            </a:extLst>
          </p:cNvPr>
          <p:cNvSpPr txBox="1"/>
          <p:nvPr/>
        </p:nvSpPr>
        <p:spPr>
          <a:xfrm>
            <a:off x="3485713" y="1334480"/>
            <a:ext cx="421684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11.8M</a:t>
            </a:r>
          </a:p>
          <a:p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	    Rows</a:t>
            </a:r>
            <a:r>
              <a:rPr lang="en-CA" sz="4000"/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88860-D9D7-46BB-39DF-4D50992C120A}"/>
              </a:ext>
            </a:extLst>
          </p:cNvPr>
          <p:cNvSpPr txBox="1"/>
          <p:nvPr/>
        </p:nvSpPr>
        <p:spPr>
          <a:xfrm>
            <a:off x="3686538" y="3649893"/>
            <a:ext cx="365871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CA" sz="166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Vehicle Type</a:t>
            </a:r>
          </a:p>
          <a:p>
            <a:pPr algn="ctr"/>
            <a:r>
              <a:rPr lang="en-CA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(Car, Motorcycle, Heavy Vehicle)</a:t>
            </a:r>
            <a:endParaRPr lang="en-CA" sz="3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D0A52-5906-30A4-CA36-F5DA9ABE9386}"/>
              </a:ext>
            </a:extLst>
          </p:cNvPr>
          <p:cNvSpPr txBox="1"/>
          <p:nvPr/>
        </p:nvSpPr>
        <p:spPr>
          <a:xfrm>
            <a:off x="405085" y="3865337"/>
            <a:ext cx="264395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CA" sz="138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Locations</a:t>
            </a:r>
            <a:r>
              <a:rPr lang="en-CA" sz="4000"/>
              <a:t>	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A2ADF6-0127-58A2-8E7A-34069CD6B22A}"/>
              </a:ext>
            </a:extLst>
          </p:cNvPr>
          <p:cNvCxnSpPr/>
          <p:nvPr/>
        </p:nvCxnSpPr>
        <p:spPr>
          <a:xfrm>
            <a:off x="3215148" y="1380099"/>
            <a:ext cx="0" cy="517176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A5273A-2B73-828C-FDE5-0700468B6161}"/>
              </a:ext>
            </a:extLst>
          </p:cNvPr>
          <p:cNvCxnSpPr>
            <a:cxnSpLocks/>
          </p:cNvCxnSpPr>
          <p:nvPr/>
        </p:nvCxnSpPr>
        <p:spPr>
          <a:xfrm>
            <a:off x="265471" y="3812081"/>
            <a:ext cx="11749548" cy="1513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00A113-3EE3-B43A-4689-471C59CCE085}"/>
              </a:ext>
            </a:extLst>
          </p:cNvPr>
          <p:cNvCxnSpPr/>
          <p:nvPr/>
        </p:nvCxnSpPr>
        <p:spPr>
          <a:xfrm>
            <a:off x="7925357" y="1380099"/>
            <a:ext cx="0" cy="517176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9BA7F2-9155-B6C2-84BC-619A5D251C3A}"/>
              </a:ext>
            </a:extLst>
          </p:cNvPr>
          <p:cNvSpPr txBox="1"/>
          <p:nvPr/>
        </p:nvSpPr>
        <p:spPr>
          <a:xfrm>
            <a:off x="8698282" y="3679728"/>
            <a:ext cx="274319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0.1</a:t>
            </a:r>
          </a:p>
          <a:p>
            <a:pPr algn="ctr"/>
            <a:r>
              <a:rPr lang="en-CA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Preciseness</a:t>
            </a:r>
            <a:r>
              <a:rPr lang="en-CA" sz="40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0643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NGSIM</a:t>
            </a:r>
            <a:r>
              <a:rPr lang="en-CA" sz="3200"/>
              <a:t> </a:t>
            </a:r>
            <a:r>
              <a:rPr lang="en-CA" sz="3600"/>
              <a:t>Dataset</a:t>
            </a:r>
            <a:endParaRPr lang="en-CA" sz="320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E23B2C-479B-0AF3-140E-05C93519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14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42C88-B5D6-8FC8-858F-7532DDBA4620}"/>
              </a:ext>
            </a:extLst>
          </p:cNvPr>
          <p:cNvSpPr txBox="1"/>
          <p:nvPr/>
        </p:nvSpPr>
        <p:spPr>
          <a:xfrm>
            <a:off x="1479756" y="1443531"/>
            <a:ext cx="923248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>
                <a:solidFill>
                  <a:schemeClr val="accent1">
                    <a:lumMod val="60000"/>
                    <a:lumOff val="40000"/>
                  </a:schemeClr>
                </a:solidFill>
              </a:rPr>
              <a:t>More than</a:t>
            </a:r>
            <a:r>
              <a:rPr lang="en-CA" sz="16600" b="1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CA" sz="13800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CA" sz="6000">
                <a:solidFill>
                  <a:schemeClr val="accent1">
                    <a:lumMod val="60000"/>
                    <a:lumOff val="40000"/>
                  </a:schemeClr>
                </a:solidFill>
              </a:rPr>
              <a:t>Data on I-80 and US 101</a:t>
            </a:r>
            <a:r>
              <a:rPr lang="en-CA" sz="40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149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NGSIM Dataset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E23B2C-479B-0AF3-140E-05C93519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15</a:t>
            </a:fld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660DF8-5DC1-402D-2CB4-7425155EF9C8}"/>
              </a:ext>
            </a:extLst>
          </p:cNvPr>
          <p:cNvGrpSpPr/>
          <p:nvPr/>
        </p:nvGrpSpPr>
        <p:grpSpPr>
          <a:xfrm>
            <a:off x="341889" y="1286769"/>
            <a:ext cx="6226080" cy="2526336"/>
            <a:chOff x="5401695" y="3832155"/>
            <a:chExt cx="6226080" cy="26443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4BC652-9A7E-2642-3E57-2ADE9EFC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695" y="3832155"/>
              <a:ext cx="6226080" cy="26443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F52750-6545-4DEA-FC62-A934A1CE1EAF}"/>
                </a:ext>
              </a:extLst>
            </p:cNvPr>
            <p:cNvSpPr txBox="1"/>
            <p:nvPr/>
          </p:nvSpPr>
          <p:spPr>
            <a:xfrm>
              <a:off x="7289935" y="4087784"/>
              <a:ext cx="1946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>
                  <a:highlight>
                    <a:srgbClr val="FFFF00"/>
                  </a:highlight>
                </a:rPr>
                <a:t>Interstate 80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7FF873-5F22-C555-A155-DA751F7F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76" y="799016"/>
            <a:ext cx="4938035" cy="5766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3CE393-FFA8-A0B9-F104-0829BEBDEFC6}"/>
              </a:ext>
            </a:extLst>
          </p:cNvPr>
          <p:cNvSpPr txBox="1"/>
          <p:nvPr/>
        </p:nvSpPr>
        <p:spPr>
          <a:xfrm>
            <a:off x="0" y="3511130"/>
            <a:ext cx="65679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45 Min </a:t>
            </a:r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</a:t>
            </a:r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 Cameras</a:t>
            </a:r>
            <a:r>
              <a:rPr lang="en-CA" sz="40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1792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032E4-D67B-1D88-22DA-8AA12182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5" b="97738" l="5810" r="94718">
                        <a14:foregroundMark x1="9859" y1="36878" x2="2113" y2="26244"/>
                        <a14:foregroundMark x1="2113" y1="26244" x2="3521" y2="10181"/>
                        <a14:foregroundMark x1="3521" y1="10181" x2="11268" y2="1584"/>
                        <a14:foregroundMark x1="11268" y1="1584" x2="29577" y2="2489"/>
                        <a14:foregroundMark x1="29577" y1="2489" x2="37852" y2="7014"/>
                        <a14:foregroundMark x1="37852" y1="7014" x2="18134" y2="16290"/>
                        <a14:foregroundMark x1="18134" y1="16290" x2="9683" y2="37330"/>
                        <a14:foregroundMark x1="38028" y1="7919" x2="21479" y2="13575"/>
                        <a14:foregroundMark x1="21479" y1="13575" x2="10035" y2="24887"/>
                        <a14:foregroundMark x1="10035" y1="24887" x2="1761" y2="21719"/>
                        <a14:foregroundMark x1="1761" y1="21719" x2="1585" y2="7014"/>
                        <a14:foregroundMark x1="1585" y1="7014" x2="11268" y2="2262"/>
                        <a14:foregroundMark x1="11268" y1="2262" x2="20246" y2="3167"/>
                        <a14:foregroundMark x1="20246" y1="3167" x2="30106" y2="2715"/>
                        <a14:foregroundMark x1="30106" y1="2715" x2="37500" y2="7692"/>
                        <a14:foregroundMark x1="37500" y1="7692" x2="37852" y2="8371"/>
                        <a14:foregroundMark x1="8099" y1="32353" x2="528" y2="28507"/>
                        <a14:foregroundMark x1="528" y1="28507" x2="26232" y2="14027"/>
                        <a14:foregroundMark x1="26232" y1="14027" x2="41197" y2="13348"/>
                        <a14:foregroundMark x1="41197" y1="13348" x2="20070" y2="21719"/>
                        <a14:foregroundMark x1="20070" y1="21719" x2="7923" y2="32353"/>
                        <a14:foregroundMark x1="5986" y1="32579" x2="352" y2="21493"/>
                        <a14:foregroundMark x1="352" y1="21493" x2="704" y2="7919"/>
                        <a14:foregroundMark x1="704" y1="7919" x2="10035" y2="2262"/>
                        <a14:foregroundMark x1="10035" y1="2262" x2="27993" y2="3394"/>
                        <a14:foregroundMark x1="27993" y1="3394" x2="38028" y2="2941"/>
                        <a14:foregroundMark x1="38028" y1="2941" x2="22887" y2="21493"/>
                        <a14:foregroundMark x1="22887" y1="21493" x2="5810" y2="33710"/>
                        <a14:foregroundMark x1="71655" y1="21041" x2="63028" y2="21041"/>
                        <a14:foregroundMark x1="63028" y1="21041" x2="54049" y2="16516"/>
                        <a14:foregroundMark x1="54049" y1="16516" x2="48415" y2="7240"/>
                        <a14:foregroundMark x1="48415" y1="7240" x2="56866" y2="1357"/>
                        <a14:foregroundMark x1="56866" y1="1357" x2="75528" y2="2715"/>
                        <a14:foregroundMark x1="75528" y1="2715" x2="71127" y2="21493"/>
                        <a14:foregroundMark x1="91549" y1="64706" x2="70775" y2="83710"/>
                        <a14:foregroundMark x1="70775" y1="83710" x2="59683" y2="84163"/>
                        <a14:foregroundMark x1="59683" y1="84163" x2="62500" y2="97511"/>
                        <a14:foregroundMark x1="62500" y1="97511" x2="89613" y2="95475"/>
                        <a14:foregroundMark x1="89613" y1="95475" x2="95775" y2="87330"/>
                        <a14:foregroundMark x1="95775" y1="87330" x2="94894" y2="70136"/>
                        <a14:foregroundMark x1="94894" y1="70136" x2="91549" y2="64706"/>
                        <a14:foregroundMark x1="91901" y1="87330" x2="62676" y2="90724"/>
                        <a14:foregroundMark x1="62676" y1="90724" x2="80458" y2="98416"/>
                        <a14:foregroundMark x1="80458" y1="98416" x2="90493" y2="97738"/>
                        <a14:foregroundMark x1="90493" y1="97738" x2="92254" y2="86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564" y="1353251"/>
            <a:ext cx="5948450" cy="3553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NGSIM Dataset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E23B2C-479B-0AF3-140E-05C93519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16</a:t>
            </a:fld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14E44B-BAF8-BCA3-C26D-ED682AD49E69}"/>
              </a:ext>
            </a:extLst>
          </p:cNvPr>
          <p:cNvGrpSpPr/>
          <p:nvPr/>
        </p:nvGrpSpPr>
        <p:grpSpPr>
          <a:xfrm>
            <a:off x="6882647" y="1353251"/>
            <a:ext cx="4967464" cy="5003099"/>
            <a:chOff x="205394" y="1489776"/>
            <a:chExt cx="4967464" cy="50030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D2FE3-8FCF-02A5-212D-74CF7FAB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94" y="1489776"/>
              <a:ext cx="4967464" cy="50030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2BBCF2-0CDD-90F2-C733-6CAE7D050231}"/>
                </a:ext>
              </a:extLst>
            </p:cNvPr>
            <p:cNvSpPr txBox="1"/>
            <p:nvPr/>
          </p:nvSpPr>
          <p:spPr>
            <a:xfrm>
              <a:off x="684650" y="3103860"/>
              <a:ext cx="124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>
                  <a:highlight>
                    <a:srgbClr val="FFFF00"/>
                  </a:highlight>
                </a:rPr>
                <a:t>US 101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6143FE-D846-8009-0175-BC0B2194B65A}"/>
              </a:ext>
            </a:extLst>
          </p:cNvPr>
          <p:cNvSpPr txBox="1"/>
          <p:nvPr/>
        </p:nvSpPr>
        <p:spPr>
          <a:xfrm>
            <a:off x="0" y="3511130"/>
            <a:ext cx="65679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45 Min </a:t>
            </a:r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</a:t>
            </a:r>
            <a:r>
              <a:rPr lang="en-CA" sz="11500" b="1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en-CA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 Cameras</a:t>
            </a:r>
            <a:r>
              <a:rPr lang="en-CA" sz="40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831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57673-DCC4-A5FE-8560-502DB68771F2}"/>
              </a:ext>
            </a:extLst>
          </p:cNvPr>
          <p:cNvSpPr txBox="1"/>
          <p:nvPr/>
        </p:nvSpPr>
        <p:spPr>
          <a:xfrm>
            <a:off x="1258530" y="2158958"/>
            <a:ext cx="306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>
                <a:solidFill>
                  <a:srgbClr val="0070C0"/>
                </a:solidFill>
              </a:rPr>
              <a:t>Lane 1, 2 &amp; 3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CCF2F7F-7C5E-2FCF-4123-423DC1077D85}"/>
              </a:ext>
            </a:extLst>
          </p:cNvPr>
          <p:cNvSpPr/>
          <p:nvPr/>
        </p:nvSpPr>
        <p:spPr>
          <a:xfrm rot="2826232">
            <a:off x="3918682" y="2945023"/>
            <a:ext cx="1004033" cy="2312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0ED7F-453B-1ED1-27D6-0A80B2B4EC92}"/>
              </a:ext>
            </a:extLst>
          </p:cNvPr>
          <p:cNvSpPr txBox="1"/>
          <p:nvPr/>
        </p:nvSpPr>
        <p:spPr>
          <a:xfrm>
            <a:off x="6776882" y="2158958"/>
            <a:ext cx="5415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>
                <a:solidFill>
                  <a:srgbClr val="0070C0"/>
                </a:solidFill>
              </a:rPr>
              <a:t>Time Headway &lt;= 10 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7EB05-995B-07E8-F09E-8924EE6DB3DE}"/>
              </a:ext>
            </a:extLst>
          </p:cNvPr>
          <p:cNvSpPr txBox="1"/>
          <p:nvPr/>
        </p:nvSpPr>
        <p:spPr>
          <a:xfrm>
            <a:off x="6776883" y="4887738"/>
            <a:ext cx="504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>
                <a:solidFill>
                  <a:srgbClr val="0070C0"/>
                </a:solidFill>
              </a:rPr>
              <a:t>Pair Duration &gt;= 30sec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F44ED-4354-AECC-3004-B318C594909F}"/>
              </a:ext>
            </a:extLst>
          </p:cNvPr>
          <p:cNvSpPr txBox="1"/>
          <p:nvPr/>
        </p:nvSpPr>
        <p:spPr>
          <a:xfrm>
            <a:off x="444909" y="4887738"/>
            <a:ext cx="4048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>
                <a:solidFill>
                  <a:srgbClr val="0070C0"/>
                </a:solidFill>
              </a:rPr>
              <a:t>Trajectory during Overtake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6A6D0C-BCA7-73A5-5CDE-60856B2A0D82}"/>
              </a:ext>
            </a:extLst>
          </p:cNvPr>
          <p:cNvSpPr/>
          <p:nvPr/>
        </p:nvSpPr>
        <p:spPr>
          <a:xfrm rot="19240835">
            <a:off x="3833125" y="4617456"/>
            <a:ext cx="1130223" cy="2382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28D93D-9460-D3A5-0873-96EF329CF413}"/>
              </a:ext>
            </a:extLst>
          </p:cNvPr>
          <p:cNvSpPr/>
          <p:nvPr/>
        </p:nvSpPr>
        <p:spPr>
          <a:xfrm>
            <a:off x="4709649" y="3060661"/>
            <a:ext cx="1691149" cy="163326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>
                <a:solidFill>
                  <a:srgbClr val="FF0000"/>
                </a:solidFill>
              </a:rPr>
              <a:t>REMOVE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9338D1-3815-D428-A66A-9F745AFCBFA1}"/>
              </a:ext>
            </a:extLst>
          </p:cNvPr>
          <p:cNvSpPr/>
          <p:nvPr/>
        </p:nvSpPr>
        <p:spPr>
          <a:xfrm rot="8239035">
            <a:off x="6100119" y="2918447"/>
            <a:ext cx="984710" cy="2228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B0A3079-4AE6-E386-8F06-AD9349B7C3E5}"/>
              </a:ext>
            </a:extLst>
          </p:cNvPr>
          <p:cNvSpPr/>
          <p:nvPr/>
        </p:nvSpPr>
        <p:spPr>
          <a:xfrm rot="13534971">
            <a:off x="6040050" y="4628164"/>
            <a:ext cx="968585" cy="25032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8D378-82B7-D198-A53D-12D266F7907E}"/>
              </a:ext>
            </a:extLst>
          </p:cNvPr>
          <p:cNvSpPr txBox="1"/>
          <p:nvPr/>
        </p:nvSpPr>
        <p:spPr>
          <a:xfrm>
            <a:off x="4451639" y="2823100"/>
            <a:ext cx="48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No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F757DC-1230-A3D0-6097-190AEA502F1F}"/>
              </a:ext>
            </a:extLst>
          </p:cNvPr>
          <p:cNvSpPr txBox="1"/>
          <p:nvPr/>
        </p:nvSpPr>
        <p:spPr>
          <a:xfrm>
            <a:off x="6474487" y="3029877"/>
            <a:ext cx="48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42CB9-3937-C53E-B998-B8B2CD126029}"/>
              </a:ext>
            </a:extLst>
          </p:cNvPr>
          <p:cNvSpPr txBox="1"/>
          <p:nvPr/>
        </p:nvSpPr>
        <p:spPr>
          <a:xfrm>
            <a:off x="6095933" y="4713649"/>
            <a:ext cx="48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52BDA-87D1-6C37-A7D0-2DB1949176E2}"/>
              </a:ext>
            </a:extLst>
          </p:cNvPr>
          <p:cNvSpPr txBox="1"/>
          <p:nvPr/>
        </p:nvSpPr>
        <p:spPr>
          <a:xfrm>
            <a:off x="3870181" y="4506709"/>
            <a:ext cx="48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4736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Data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18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E917C-0D68-2CDF-3066-43E95FBFDF77}"/>
              </a:ext>
            </a:extLst>
          </p:cNvPr>
          <p:cNvSpPr txBox="1"/>
          <p:nvPr/>
        </p:nvSpPr>
        <p:spPr>
          <a:xfrm>
            <a:off x="743564" y="2072228"/>
            <a:ext cx="107048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Units Used: </a:t>
            </a:r>
            <a:r>
              <a:rPr lang="en-CA" sz="3600" b="1">
                <a:solidFill>
                  <a:srgbClr val="0070C0"/>
                </a:solidFill>
              </a:rPr>
              <a:t>SI</a:t>
            </a:r>
            <a:r>
              <a:rPr lang="en-CA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 unit/</a:t>
            </a:r>
            <a:r>
              <a:rPr lang="en-CA" sz="3600" b="1">
                <a:solidFill>
                  <a:srgbClr val="0070C0"/>
                </a:solidFill>
              </a:rPr>
              <a:t>Metric</a:t>
            </a:r>
            <a:r>
              <a:rPr lang="en-CA" sz="32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System</a:t>
            </a:r>
          </a:p>
          <a:p>
            <a:endParaRPr lang="en-CA" sz="32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CA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Space Headway: Front – to – Front </a:t>
            </a:r>
            <a:r>
              <a:rPr lang="en-CA" sz="280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CA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3600" b="1">
                <a:solidFill>
                  <a:srgbClr val="0070C0"/>
                </a:solidFill>
              </a:rPr>
              <a:t>Front – to – Rear</a:t>
            </a:r>
          </a:p>
          <a:p>
            <a:endParaRPr lang="en-CA" sz="3200" b="1">
              <a:solidFill>
                <a:srgbClr val="0070C0"/>
              </a:solidFill>
            </a:endParaRPr>
          </a:p>
        </p:txBody>
      </p:sp>
      <p:pic>
        <p:nvPicPr>
          <p:cNvPr id="16" name="Graphic 15" descr="Car with solid fill">
            <a:extLst>
              <a:ext uri="{FF2B5EF4-FFF2-40B4-BE49-F238E27FC236}">
                <a16:creationId xmlns:a16="http://schemas.microsoft.com/office/drawing/2014/main" id="{2658D569-30BA-F7ED-B02D-E89737548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424" y="4714598"/>
            <a:ext cx="1479630" cy="1479630"/>
          </a:xfrm>
          <a:prstGeom prst="rect">
            <a:avLst/>
          </a:prstGeom>
        </p:spPr>
      </p:pic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507DF56C-8B29-DB0B-1FE2-F27FEA0D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0437" y="4714598"/>
            <a:ext cx="1479630" cy="1479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A09DB2-4A48-6381-7A6E-05E4F8AA1B2B}"/>
              </a:ext>
            </a:extLst>
          </p:cNvPr>
          <p:cNvSpPr txBox="1"/>
          <p:nvPr/>
        </p:nvSpPr>
        <p:spPr>
          <a:xfrm>
            <a:off x="3066289" y="5835162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Subject vehicle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5287A-A818-8A1D-6DB8-42520C4326FD}"/>
              </a:ext>
            </a:extLst>
          </p:cNvPr>
          <p:cNvSpPr txBox="1"/>
          <p:nvPr/>
        </p:nvSpPr>
        <p:spPr>
          <a:xfrm>
            <a:off x="7151429" y="5840855"/>
            <a:ext cx="13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Lead vehicle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E94C89-1CC8-18C3-A586-864150D02382}"/>
              </a:ext>
            </a:extLst>
          </p:cNvPr>
          <p:cNvCxnSpPr>
            <a:cxnSpLocks/>
          </p:cNvCxnSpPr>
          <p:nvPr/>
        </p:nvCxnSpPr>
        <p:spPr>
          <a:xfrm flipV="1">
            <a:off x="4548228" y="4714598"/>
            <a:ext cx="0" cy="7398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35A7C8-1A75-D936-0D78-4CAAD537ACF8}"/>
              </a:ext>
            </a:extLst>
          </p:cNvPr>
          <p:cNvCxnSpPr>
            <a:cxnSpLocks/>
          </p:cNvCxnSpPr>
          <p:nvPr/>
        </p:nvCxnSpPr>
        <p:spPr>
          <a:xfrm>
            <a:off x="4617054" y="4979284"/>
            <a:ext cx="2493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414FC8-5617-D33F-405A-736A4368A663}"/>
              </a:ext>
            </a:extLst>
          </p:cNvPr>
          <p:cNvSpPr txBox="1"/>
          <p:nvPr/>
        </p:nvSpPr>
        <p:spPr>
          <a:xfrm>
            <a:off x="4540065" y="4589548"/>
            <a:ext cx="26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Front – to – Rear Headway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264783-2DE2-3121-C338-60E7BEA656EB}"/>
              </a:ext>
            </a:extLst>
          </p:cNvPr>
          <p:cNvCxnSpPr>
            <a:cxnSpLocks/>
          </p:cNvCxnSpPr>
          <p:nvPr/>
        </p:nvCxnSpPr>
        <p:spPr>
          <a:xfrm flipH="1" flipV="1">
            <a:off x="7161312" y="4590171"/>
            <a:ext cx="14471" cy="864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5E4DFC-CBA2-8A39-2DC7-7E82103BED8B}"/>
              </a:ext>
            </a:extLst>
          </p:cNvPr>
          <p:cNvCxnSpPr/>
          <p:nvPr/>
        </p:nvCxnSpPr>
        <p:spPr>
          <a:xfrm>
            <a:off x="2576056" y="5808406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8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Model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19</a:t>
            </a:fld>
            <a:endParaRPr lang="en-CA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2E26DD3-7435-F2E4-9F9A-A96CF9538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06235"/>
              </p:ext>
            </p:extLst>
          </p:nvPr>
        </p:nvGraphicFramePr>
        <p:xfrm>
          <a:off x="1084826" y="1909369"/>
          <a:ext cx="10022348" cy="3688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1365">
                  <a:extLst>
                    <a:ext uri="{9D8B030D-6E8A-4147-A177-3AD203B41FA5}">
                      <a16:colId xmlns:a16="http://schemas.microsoft.com/office/drawing/2014/main" val="1062505245"/>
                    </a:ext>
                  </a:extLst>
                </a:gridCol>
                <a:gridCol w="6950983">
                  <a:extLst>
                    <a:ext uri="{9D8B030D-6E8A-4147-A177-3AD203B41FA5}">
                      <a16:colId xmlns:a16="http://schemas.microsoft.com/office/drawing/2014/main" val="2685799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A"/>
                        <a:t>Details of the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30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Lead Vehicle Rear to Subject Vehicle Front Space Headway,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Lead Vehicle Class,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 Vehicle Class 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dv = Subject Vehicle Velocity – Lead Vehicle Velocity,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 Vehicle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4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Acceleration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05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/Validate/Test Split 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80/10/10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5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30 Estimators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1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K-Nearest Neighbours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5 N-Neighbours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1" kern="12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Conv1D X 3 Blocks + Dense X 3   ; activators=tanh, sigmoid, </a:t>
                      </a:r>
                      <a:r>
                        <a:rPr lang="en-CA" sz="1800" b="1" i="1" kern="120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CA" sz="1800" b="1" i="1" kern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83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8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2194-C9AD-2312-2806-ECF8283A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CA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0422-407F-BFFA-CE5B-EC6B45F8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/>
              <a:t>Motivation</a:t>
            </a:r>
          </a:p>
          <a:p>
            <a:r>
              <a:rPr lang="en-CA"/>
              <a:t>Car Following Model Terminologies</a:t>
            </a:r>
          </a:p>
          <a:p>
            <a:r>
              <a:rPr lang="en-CA"/>
              <a:t>Literature Review</a:t>
            </a:r>
          </a:p>
          <a:p>
            <a:r>
              <a:rPr lang="en-CA"/>
              <a:t>Problem Statement</a:t>
            </a:r>
          </a:p>
          <a:p>
            <a:r>
              <a:rPr lang="en-CA"/>
              <a:t>NGSIM Dataset</a:t>
            </a:r>
          </a:p>
          <a:p>
            <a:r>
              <a:rPr lang="en-CA"/>
              <a:t>Data Cleaning</a:t>
            </a:r>
          </a:p>
          <a:p>
            <a:r>
              <a:rPr lang="en-CA"/>
              <a:t>Data Transformation</a:t>
            </a:r>
          </a:p>
          <a:p>
            <a:r>
              <a:rPr lang="en-CA"/>
              <a:t>Model Information</a:t>
            </a:r>
          </a:p>
          <a:p>
            <a:r>
              <a:rPr lang="en-CA"/>
              <a:t>Results and Stats</a:t>
            </a:r>
          </a:p>
          <a:p>
            <a:r>
              <a:rPr lang="en-CA"/>
              <a:t>Result</a:t>
            </a:r>
          </a:p>
          <a:p>
            <a:r>
              <a:rPr lang="en-CA"/>
              <a:t>Future Scope</a:t>
            </a:r>
          </a:p>
          <a:p>
            <a:r>
              <a:rPr lang="en-CA"/>
              <a:t>Application Demo</a:t>
            </a:r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5FB47-E35D-E2DF-DEE6-6C49BD42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9808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17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Results and Stats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70035-5DE0-EC3D-481D-77C0FF4D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22381"/>
            <a:ext cx="10451690" cy="4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79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Results and Stats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21</a:t>
            </a:fld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1C20C6-6943-3AB6-8FAA-3D87D7475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0114"/>
              </p:ext>
            </p:extLst>
          </p:nvPr>
        </p:nvGraphicFramePr>
        <p:xfrm>
          <a:off x="1170039" y="1360719"/>
          <a:ext cx="9440811" cy="448947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360483">
                  <a:extLst>
                    <a:ext uri="{9D8B030D-6E8A-4147-A177-3AD203B41FA5}">
                      <a16:colId xmlns:a16="http://schemas.microsoft.com/office/drawing/2014/main" val="926182590"/>
                    </a:ext>
                  </a:extLst>
                </a:gridCol>
                <a:gridCol w="2071531">
                  <a:extLst>
                    <a:ext uri="{9D8B030D-6E8A-4147-A177-3AD203B41FA5}">
                      <a16:colId xmlns:a16="http://schemas.microsoft.com/office/drawing/2014/main" val="790692532"/>
                    </a:ext>
                  </a:extLst>
                </a:gridCol>
                <a:gridCol w="1691750">
                  <a:extLst>
                    <a:ext uri="{9D8B030D-6E8A-4147-A177-3AD203B41FA5}">
                      <a16:colId xmlns:a16="http://schemas.microsoft.com/office/drawing/2014/main" val="2526855082"/>
                    </a:ext>
                  </a:extLst>
                </a:gridCol>
                <a:gridCol w="2317047">
                  <a:extLst>
                    <a:ext uri="{9D8B030D-6E8A-4147-A177-3AD203B41FA5}">
                      <a16:colId xmlns:a16="http://schemas.microsoft.com/office/drawing/2014/main" val="883242840"/>
                    </a:ext>
                  </a:extLst>
                </a:gridCol>
              </a:tblGrid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Model Name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Random Forest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KNN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CNN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1288993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Time to Fit 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150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25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~1 hr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387748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Time to Preprocess and Predict 1 Pair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31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12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68.2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6237179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Only Predict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20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2.4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57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451196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Time to Load Model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0.1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0.4 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7824795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Dataset division(train/Validate/test) in 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83 /8 /9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83 /8 /9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83 /8 /9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34963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Train/cal/Test Car Pairs Count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4365 / 432 / 480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4365 / 432 / 480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4365 / 432 / 480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9172847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Time to Predict Test Pairs(per Reaction Time)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40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12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161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029787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Complete Test Set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308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70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1291 Min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107772"/>
                  </a:ext>
                </a:extLst>
              </a:tr>
              <a:tr h="4489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Size of Model on Disk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3.5 GB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100 MB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558 KB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67610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770E01-06DC-BA41-5A2C-7F8F8BEE2451}"/>
              </a:ext>
            </a:extLst>
          </p:cNvPr>
          <p:cNvSpPr txBox="1"/>
          <p:nvPr/>
        </p:nvSpPr>
        <p:spPr>
          <a:xfrm>
            <a:off x="1091380" y="6105831"/>
            <a:ext cx="862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Above Results are based on execution in Local Machine with i7 processor and 48 GB Ram. </a:t>
            </a:r>
          </a:p>
          <a:p>
            <a:r>
              <a:rPr lang="en-CA"/>
              <a:t>Recreation timings may vary. </a:t>
            </a:r>
          </a:p>
        </p:txBody>
      </p:sp>
    </p:spTree>
    <p:extLst>
      <p:ext uri="{BB962C8B-B14F-4D97-AF65-F5344CB8AC3E}">
        <p14:creationId xmlns:p14="http://schemas.microsoft.com/office/powerpoint/2010/main" val="10681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345A-5A1C-FD5C-8781-CBB43B63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2A01-3C1D-D693-1EFC-A3D7F19A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/>
              <a:t>Random Forest with 150 Regressors had the best Trajectory.</a:t>
            </a:r>
            <a:endParaRPr lang="en-CA"/>
          </a:p>
          <a:p>
            <a:endParaRPr lang="en-IN"/>
          </a:p>
          <a:p>
            <a:r>
              <a:rPr lang="en-IN"/>
              <a:t>KNN has the best results at hand with limited resources i.e. Local Machine.</a:t>
            </a:r>
          </a:p>
          <a:p>
            <a:endParaRPr lang="en-IN"/>
          </a:p>
          <a:p>
            <a:r>
              <a:rPr lang="en-IN"/>
              <a:t>CNN has best R2 and RMSE but bad trajectories and missed prediction scales. </a:t>
            </a:r>
          </a:p>
          <a:p>
            <a:endParaRPr lang="en-IN"/>
          </a:p>
          <a:p>
            <a:r>
              <a:rPr lang="en-IN"/>
              <a:t>All three models are able to meet the trajectory oscillations.</a:t>
            </a: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D80F-CCD0-F171-B464-6AF7AFD7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4814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4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23</a:t>
            </a:fld>
            <a:endParaRPr lang="en-CA"/>
          </a:p>
        </p:txBody>
      </p:sp>
      <p:pic>
        <p:nvPicPr>
          <p:cNvPr id="102" name="Picture 101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BDAF239E-36A5-FF78-9373-F507A2EF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06" y="1258528"/>
            <a:ext cx="8764497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9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24</a:t>
            </a:fld>
            <a:endParaRPr lang="en-CA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1367C6D-EEFB-E8C1-21C3-435A525A8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78194"/>
            <a:ext cx="8291384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0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9A8FD03C-D84F-BD8F-E6B3-B38CF5FE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38865"/>
            <a:ext cx="8291384" cy="5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26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A1DE1F-746A-BCB1-C5C6-DDA8551B7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111044"/>
            <a:ext cx="8254313" cy="57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27</a:t>
            </a:fld>
            <a:endParaRPr lang="en-CA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7E122B-416F-8279-59D8-9A074C95C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268360"/>
            <a:ext cx="825431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28</a:t>
            </a:fld>
            <a:endParaRPr lang="en-CA"/>
          </a:p>
        </p:txBody>
      </p:sp>
      <p:pic>
        <p:nvPicPr>
          <p:cNvPr id="5" name="Picture 4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824E13AB-4086-4434-7499-5929EB636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229032"/>
            <a:ext cx="8402594" cy="56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4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29</a:t>
            </a:fld>
            <a:endParaRPr lang="en-CA"/>
          </a:p>
        </p:txBody>
      </p:sp>
      <p:pic>
        <p:nvPicPr>
          <p:cNvPr id="5" name="Picture 4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BA1B00FD-5CE8-B5D9-129C-C20E370D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76516"/>
            <a:ext cx="8402594" cy="5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8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77418-7C3D-D270-9F96-24278A8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4981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245EF5A-BB33-B78B-5898-CCAEB96F2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6481" r="94444">
                        <a14:foregroundMark x1="13889" y1="75536" x2="6944" y2="87554"/>
                        <a14:foregroundMark x1="6944" y1="87554" x2="21296" y2="88412"/>
                        <a14:foregroundMark x1="21296" y1="88412" x2="14352" y2="77682"/>
                        <a14:foregroundMark x1="14352" y1="77682" x2="12963" y2="77253"/>
                        <a14:foregroundMark x1="65741" y1="78112" x2="83333" y2="85837"/>
                        <a14:foregroundMark x1="83333" y1="85837" x2="94444" y2="86695"/>
                        <a14:foregroundMark x1="94444" y1="86695" x2="78704" y2="77682"/>
                        <a14:foregroundMark x1="78704" y1="77682" x2="65741" y2="79828"/>
                        <a14:foregroundMark x1="65741" y1="79828" x2="65278" y2="79399"/>
                        <a14:foregroundMark x1="57870" y1="76824" x2="40278" y2="79828"/>
                        <a14:foregroundMark x1="40278" y1="79828" x2="46759" y2="87554"/>
                        <a14:foregroundMark x1="46759" y1="87554" x2="60185" y2="84979"/>
                        <a14:foregroundMark x1="60185" y1="84979" x2="59722" y2="75536"/>
                        <a14:foregroundMark x1="55556" y1="67811" x2="46296" y2="59657"/>
                        <a14:foregroundMark x1="46296" y1="59657" x2="49537" y2="71245"/>
                        <a14:foregroundMark x1="49537" y1="71245" x2="55556" y2="67811"/>
                        <a14:foregroundMark x1="12963" y1="80687" x2="12963" y2="80687"/>
                        <a14:foregroundMark x1="12963" y1="80687" x2="12963" y2="80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26" y="-5241850"/>
            <a:ext cx="7612911" cy="12418827"/>
          </a:xfrm>
          <a:prstGeom prst="rect">
            <a:avLst/>
          </a:prstGeom>
        </p:spPr>
      </p:pic>
      <p:pic>
        <p:nvPicPr>
          <p:cNvPr id="7" name="Picture 4" descr="Ford Mustang Convertible Car Back View Transparent PNG">
            <a:extLst>
              <a:ext uri="{FF2B5EF4-FFF2-40B4-BE49-F238E27FC236}">
                <a16:creationId xmlns:a16="http://schemas.microsoft.com/office/drawing/2014/main" id="{988F0F1A-B5FD-B9E2-F486-E92FC240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7" y="-987"/>
            <a:ext cx="876468" cy="58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77909-FCB6-DB5C-4E60-28C5947DF4BD}"/>
              </a:ext>
            </a:extLst>
          </p:cNvPr>
          <p:cNvSpPr txBox="1"/>
          <p:nvPr/>
        </p:nvSpPr>
        <p:spPr>
          <a:xfrm>
            <a:off x="1060968" y="563911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Free Driving:</a:t>
            </a:r>
          </a:p>
          <a:p>
            <a:r>
              <a:rPr lang="en-CA" b="1">
                <a:solidFill>
                  <a:schemeClr val="bg1">
                    <a:lumMod val="50000"/>
                  </a:schemeClr>
                </a:solidFill>
              </a:rPr>
              <a:t>Not Influenced by Lead Vehicle</a:t>
            </a:r>
          </a:p>
        </p:txBody>
      </p:sp>
      <p:pic>
        <p:nvPicPr>
          <p:cNvPr id="11" name="Picture 10" descr="A person driving a car&#10;&#10;Description automatically generated with medium confidence">
            <a:extLst>
              <a:ext uri="{FF2B5EF4-FFF2-40B4-BE49-F238E27FC236}">
                <a16:creationId xmlns:a16="http://schemas.microsoft.com/office/drawing/2014/main" id="{685450DB-BAB4-C2F1-A7D5-AD0AC0EE3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000" l="250" r="99375">
                        <a14:foregroundMark x1="8855" y1="67450" x2="8950" y2="67976"/>
                        <a14:foregroundMark x1="500" y1="21250" x2="4985" y2="46051"/>
                        <a14:foregroundMark x1="8698" y1="71020" x2="7500" y2="82000"/>
                        <a14:foregroundMark x1="7500" y1="82000" x2="875" y2="70500"/>
                        <a14:foregroundMark x1="875" y1="70500" x2="250" y2="21500"/>
                        <a14:foregroundMark x1="13125" y1="75750" x2="55000" y2="83500"/>
                        <a14:foregroundMark x1="55000" y1="83500" x2="39000" y2="92750"/>
                        <a14:foregroundMark x1="39000" y1="92750" x2="15375" y2="90500"/>
                        <a14:foregroundMark x1="15375" y1="90500" x2="14500" y2="75000"/>
                        <a14:foregroundMark x1="14500" y1="75000" x2="18125" y2="71750"/>
                        <a14:foregroundMark x1="37625" y1="75500" x2="79875" y2="83500"/>
                        <a14:foregroundMark x1="79875" y1="83500" x2="42625" y2="90250"/>
                        <a14:foregroundMark x1="42625" y1="90250" x2="37500" y2="77250"/>
                        <a14:foregroundMark x1="37500" y1="77250" x2="42250" y2="72500"/>
                        <a14:foregroundMark x1="73375" y1="77250" x2="85000" y2="72250"/>
                        <a14:foregroundMark x1="85000" y1="72250" x2="93875" y2="85250"/>
                        <a14:foregroundMark x1="93875" y1="85250" x2="77875" y2="92750"/>
                        <a14:foregroundMark x1="77875" y1="92750" x2="74250" y2="80500"/>
                        <a14:foregroundMark x1="74250" y1="80500" x2="74875" y2="78250"/>
                        <a14:foregroundMark x1="88125" y1="74250" x2="99000" y2="80250"/>
                        <a14:foregroundMark x1="99000" y1="80250" x2="88250" y2="91500"/>
                        <a14:foregroundMark x1="88250" y1="91500" x2="87250" y2="74750"/>
                        <a14:foregroundMark x1="87250" y1="74750" x2="91375" y2="71250"/>
                        <a14:foregroundMark x1="93761" y1="68907" x2="93502" y2="68858"/>
                        <a14:foregroundMark x1="96875" y1="69500" x2="93918" y2="68937"/>
                        <a14:foregroundMark x1="83054" y1="69160" x2="76375" y2="72500"/>
                        <a14:foregroundMark x1="76375" y1="72500" x2="78500" y2="91250"/>
                        <a14:foregroundMark x1="78500" y1="91250" x2="91500" y2="81250"/>
                        <a14:foregroundMark x1="91500" y1="81250" x2="95125" y2="70000"/>
                        <a14:foregroundMark x1="95125" y1="70000" x2="94375" y2="70500"/>
                        <a14:foregroundMark x1="96375" y1="69250" x2="99375" y2="81500"/>
                        <a14:foregroundMark x1="99375" y1="81500" x2="95500" y2="94750"/>
                        <a14:foregroundMark x1="51750" y1="95250" x2="42625" y2="94750"/>
                        <a14:foregroundMark x1="50500" y1="99000" x2="43000" y2="98500"/>
                        <a14:foregroundMark x1="59250" y1="67500" x2="54875" y2="64750"/>
                        <a14:foregroundMark x1="56625" y1="69000" x2="53250" y2="68500"/>
                        <a14:foregroundMark x1="38625" y1="65500" x2="30000" y2="71000"/>
                        <a14:foregroundMark x1="30000" y1="71000" x2="26625" y2="77500"/>
                        <a14:foregroundMark x1="38500" y1="69750" x2="33500" y2="79000"/>
                        <a14:foregroundMark x1="40125" y1="64750" x2="35625" y2="67000"/>
                        <a14:foregroundMark x1="39750" y1="64000" x2="35375" y2="67500"/>
                        <a14:foregroundMark x1="74000" y1="64250" x2="71000" y2="63250"/>
                        <a14:foregroundMark x1="3750" y1="36500" x2="6245" y2="51889"/>
                        <a14:backgroundMark x1="39184" y1="62255" x2="43750" y2="48500"/>
                        <a14:backgroundMark x1="43750" y1="48500" x2="57375" y2="61250"/>
                        <a14:backgroundMark x1="57375" y1="61250" x2="56997" y2="62180"/>
                        <a14:backgroundMark x1="71250" y1="50500" x2="32125" y2="60250"/>
                        <a14:backgroundMark x1="32125" y1="60250" x2="39000" y2="23000"/>
                        <a14:backgroundMark x1="39000" y1="23000" x2="58625" y2="17750"/>
                        <a14:backgroundMark x1="58625" y1="17750" x2="56375" y2="25000"/>
                        <a14:backgroundMark x1="27750" y1="50000" x2="14500" y2="36250"/>
                        <a14:backgroundMark x1="14500" y1="36250" x2="23875" y2="21500"/>
                        <a14:backgroundMark x1="23875" y1="21500" x2="21250" y2="39000"/>
                        <a14:backgroundMark x1="21250" y1="39000" x2="20500" y2="39500"/>
                        <a14:backgroundMark x1="73500" y1="44250" x2="66125" y2="35250"/>
                        <a14:backgroundMark x1="66125" y1="35250" x2="74000" y2="24750"/>
                        <a14:backgroundMark x1="74000" y1="24750" x2="69375" y2="41500"/>
                        <a14:backgroundMark x1="69375" y1="41500" x2="68500" y2="41750"/>
                        <a14:backgroundMark x1="33625" y1="22500" x2="31125" y2="10500"/>
                        <a14:backgroundMark x1="31125" y1="10500" x2="31875" y2="23500"/>
                        <a14:backgroundMark x1="30466" y1="65485" x2="27500" y2="61000"/>
                        <a14:backgroundMark x1="27500" y1="61000" x2="30275" y2="65607"/>
                        <a14:backgroundMark x1="73663" y1="63080" x2="94375" y2="66250"/>
                        <a14:backgroundMark x1="69875" y1="62500" x2="70826" y2="62646"/>
                        <a14:backgroundMark x1="94375" y1="66250" x2="95875" y2="51500"/>
                        <a14:backgroundMark x1="95875" y1="51500" x2="81625" y2="41750"/>
                        <a14:backgroundMark x1="81625" y1="41750" x2="74125" y2="43750"/>
                        <a14:backgroundMark x1="74125" y1="43750" x2="71625" y2="57750"/>
                        <a14:backgroundMark x1="70146" y1="60286" x2="69000" y2="62250"/>
                        <a14:backgroundMark x1="71625" y1="57750" x2="70870" y2="59044"/>
                        <a14:backgroundMark x1="9761" y1="63303" x2="10375" y2="66250"/>
                        <a14:backgroundMark x1="9441" y1="63503" x2="10000" y2="66250"/>
                        <a14:backgroundMark x1="10000" y1="66250" x2="11750" y2="69500"/>
                        <a14:backgroundMark x1="27750" y1="68250" x2="30250" y2="68500"/>
                        <a14:backgroundMark x1="7375" y1="52250" x2="9375" y2="57750"/>
                        <a14:backgroundMark x1="8500" y1="55750" x2="8875" y2="61250"/>
                        <a14:backgroundMark x1="7375" y1="50750" x2="9375" y2="58000"/>
                        <a14:backgroundMark x1="7500" y1="54000" x2="8625" y2="58500"/>
                        <a14:backgroundMark x1="8750" y1="59000" x2="9625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63" y="3144010"/>
            <a:ext cx="7612912" cy="3107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FFE98-66B4-4309-5982-89E6600FE363}"/>
              </a:ext>
            </a:extLst>
          </p:cNvPr>
          <p:cNvSpPr txBox="1"/>
          <p:nvPr/>
        </p:nvSpPr>
        <p:spPr>
          <a:xfrm>
            <a:off x="6951220" y="108585"/>
            <a:ext cx="967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Lead</a:t>
            </a:r>
            <a:endParaRPr lang="en-CA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ED2A3-B70B-81D7-D070-CCC86EE2D016}"/>
              </a:ext>
            </a:extLst>
          </p:cNvPr>
          <p:cNvSpPr txBox="1"/>
          <p:nvPr/>
        </p:nvSpPr>
        <p:spPr>
          <a:xfrm>
            <a:off x="9930713" y="5616500"/>
            <a:ext cx="140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Subject</a:t>
            </a:r>
            <a:endParaRPr lang="en-CA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99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30</a:t>
            </a:fld>
            <a:endParaRPr lang="en-CA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FAD17D9-A10B-5B39-7701-05618864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37186"/>
            <a:ext cx="8402594" cy="55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5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31</a:t>
            </a:fld>
            <a:endParaRPr lang="en-CA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2DA8065-7EA6-DBD5-6A63-3342AAEF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29032"/>
            <a:ext cx="8291384" cy="56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8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B0F2964C-8461-CBCD-7728-DF7E13C31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317522"/>
            <a:ext cx="8291384" cy="55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33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A6CEB83-5567-97F7-0454-D960201D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78194"/>
            <a:ext cx="8291384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34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FAFA2B4-671C-4673-60E4-6FDFAE62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219200"/>
            <a:ext cx="825431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35</a:t>
            </a:fld>
            <a:endParaRPr lang="en-CA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16D812A-6B0F-550D-096C-4C0ED7A5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229032"/>
            <a:ext cx="8254313" cy="56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2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4" descr="Chart, shape&#10;&#10;Description automatically generated">
            <a:extLst>
              <a:ext uri="{FF2B5EF4-FFF2-40B4-BE49-F238E27FC236}">
                <a16:creationId xmlns:a16="http://schemas.microsoft.com/office/drawing/2014/main" id="{D302EC2E-2F2E-C523-3BC8-029C17C56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66684"/>
            <a:ext cx="8402594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51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 descr="A picture containing text, writing implement, pencil&#10;&#10;Description automatically generated">
            <a:extLst>
              <a:ext uri="{FF2B5EF4-FFF2-40B4-BE49-F238E27FC236}">
                <a16:creationId xmlns:a16="http://schemas.microsoft.com/office/drawing/2014/main" id="{0E5E7520-6136-A4EC-D045-CE531C8A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425676"/>
            <a:ext cx="8402594" cy="54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4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38</a:t>
            </a:fld>
            <a:endParaRPr lang="en-CA"/>
          </a:p>
        </p:txBody>
      </p:sp>
      <p:pic>
        <p:nvPicPr>
          <p:cNvPr id="5" name="Picture 4" descr="Chart, shape, line chart&#10;&#10;Description automatically generated">
            <a:extLst>
              <a:ext uri="{FF2B5EF4-FFF2-40B4-BE49-F238E27FC236}">
                <a16:creationId xmlns:a16="http://schemas.microsoft.com/office/drawing/2014/main" id="{FE72578F-0AE9-BBFF-913C-700A7DAE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514168"/>
            <a:ext cx="8402594" cy="53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3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39</a:t>
            </a:fld>
            <a:endParaRPr lang="en-CA"/>
          </a:p>
        </p:txBody>
      </p:sp>
      <p:pic>
        <p:nvPicPr>
          <p:cNvPr id="5" name="Picture 4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37731113-F08C-33C5-DBBB-E5FB54E8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356852"/>
            <a:ext cx="8291384" cy="55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77418-7C3D-D270-9F96-24278A8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4981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245EF5A-BB33-B78B-5898-CCAEB96F2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6481" r="94444">
                        <a14:foregroundMark x1="13889" y1="75536" x2="6944" y2="87554"/>
                        <a14:foregroundMark x1="6944" y1="87554" x2="21296" y2="88412"/>
                        <a14:foregroundMark x1="21296" y1="88412" x2="14352" y2="77682"/>
                        <a14:foregroundMark x1="14352" y1="77682" x2="12963" y2="77253"/>
                        <a14:foregroundMark x1="65741" y1="78112" x2="83333" y2="85837"/>
                        <a14:foregroundMark x1="83333" y1="85837" x2="94444" y2="86695"/>
                        <a14:foregroundMark x1="94444" y1="86695" x2="78704" y2="77682"/>
                        <a14:foregroundMark x1="78704" y1="77682" x2="65741" y2="79828"/>
                        <a14:foregroundMark x1="65741" y1="79828" x2="65278" y2="79399"/>
                        <a14:foregroundMark x1="57870" y1="76824" x2="40278" y2="79828"/>
                        <a14:foregroundMark x1="40278" y1="79828" x2="46759" y2="87554"/>
                        <a14:foregroundMark x1="46759" y1="87554" x2="60185" y2="84979"/>
                        <a14:foregroundMark x1="60185" y1="84979" x2="59722" y2="75536"/>
                        <a14:foregroundMark x1="55556" y1="67811" x2="46296" y2="59657"/>
                        <a14:foregroundMark x1="46296" y1="59657" x2="49537" y2="71245"/>
                        <a14:foregroundMark x1="49537" y1="71245" x2="55556" y2="67811"/>
                        <a14:foregroundMark x1="12963" y1="80687" x2="12963" y2="80687"/>
                        <a14:foregroundMark x1="12963" y1="80687" x2="12963" y2="80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34" y="697151"/>
            <a:ext cx="10097729" cy="5246039"/>
          </a:xfrm>
          <a:prstGeom prst="rect">
            <a:avLst/>
          </a:prstGeom>
        </p:spPr>
      </p:pic>
      <p:pic>
        <p:nvPicPr>
          <p:cNvPr id="7" name="Picture 4" descr="Ford Mustang Convertible Car Back View Transparent PNG">
            <a:extLst>
              <a:ext uri="{FF2B5EF4-FFF2-40B4-BE49-F238E27FC236}">
                <a16:creationId xmlns:a16="http://schemas.microsoft.com/office/drawing/2014/main" id="{988F0F1A-B5FD-B9E2-F486-E92FC240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28" y="2884395"/>
            <a:ext cx="1637739" cy="108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driving a car&#10;&#10;Description automatically generated with medium confidence">
            <a:extLst>
              <a:ext uri="{FF2B5EF4-FFF2-40B4-BE49-F238E27FC236}">
                <a16:creationId xmlns:a16="http://schemas.microsoft.com/office/drawing/2014/main" id="{15952430-BB5F-A596-A0A5-1E846FF0D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000" l="250" r="99375">
                        <a14:foregroundMark x1="8855" y1="67450" x2="8950" y2="67976"/>
                        <a14:foregroundMark x1="500" y1="21250" x2="4985" y2="46051"/>
                        <a14:foregroundMark x1="8698" y1="71020" x2="7500" y2="82000"/>
                        <a14:foregroundMark x1="7500" y1="82000" x2="875" y2="70500"/>
                        <a14:foregroundMark x1="875" y1="70500" x2="250" y2="21500"/>
                        <a14:foregroundMark x1="13125" y1="75750" x2="55000" y2="83500"/>
                        <a14:foregroundMark x1="55000" y1="83500" x2="39000" y2="92750"/>
                        <a14:foregroundMark x1="39000" y1="92750" x2="15375" y2="90500"/>
                        <a14:foregroundMark x1="15375" y1="90500" x2="14500" y2="75000"/>
                        <a14:foregroundMark x1="14500" y1="75000" x2="18125" y2="71750"/>
                        <a14:foregroundMark x1="37625" y1="75500" x2="79875" y2="83500"/>
                        <a14:foregroundMark x1="79875" y1="83500" x2="42625" y2="90250"/>
                        <a14:foregroundMark x1="42625" y1="90250" x2="37500" y2="77250"/>
                        <a14:foregroundMark x1="37500" y1="77250" x2="42250" y2="72500"/>
                        <a14:foregroundMark x1="73375" y1="77250" x2="85000" y2="72250"/>
                        <a14:foregroundMark x1="85000" y1="72250" x2="93875" y2="85250"/>
                        <a14:foregroundMark x1="93875" y1="85250" x2="77875" y2="92750"/>
                        <a14:foregroundMark x1="77875" y1="92750" x2="74250" y2="80500"/>
                        <a14:foregroundMark x1="74250" y1="80500" x2="74875" y2="78250"/>
                        <a14:foregroundMark x1="88125" y1="74250" x2="99000" y2="80250"/>
                        <a14:foregroundMark x1="99000" y1="80250" x2="88250" y2="91500"/>
                        <a14:foregroundMark x1="88250" y1="91500" x2="87250" y2="74750"/>
                        <a14:foregroundMark x1="87250" y1="74750" x2="91375" y2="71250"/>
                        <a14:foregroundMark x1="93761" y1="68907" x2="93502" y2="68858"/>
                        <a14:foregroundMark x1="96875" y1="69500" x2="93918" y2="68937"/>
                        <a14:foregroundMark x1="83054" y1="69160" x2="76375" y2="72500"/>
                        <a14:foregroundMark x1="76375" y1="72500" x2="78500" y2="91250"/>
                        <a14:foregroundMark x1="78500" y1="91250" x2="91500" y2="81250"/>
                        <a14:foregroundMark x1="91500" y1="81250" x2="95125" y2="70000"/>
                        <a14:foregroundMark x1="95125" y1="70000" x2="94375" y2="70500"/>
                        <a14:foregroundMark x1="96375" y1="69250" x2="99375" y2="81500"/>
                        <a14:foregroundMark x1="99375" y1="81500" x2="95500" y2="94750"/>
                        <a14:foregroundMark x1="51750" y1="95250" x2="42625" y2="94750"/>
                        <a14:foregroundMark x1="50500" y1="99000" x2="43000" y2="98500"/>
                        <a14:foregroundMark x1="59250" y1="67500" x2="54875" y2="64750"/>
                        <a14:foregroundMark x1="56625" y1="69000" x2="53250" y2="68500"/>
                        <a14:foregroundMark x1="38625" y1="65500" x2="30000" y2="71000"/>
                        <a14:foregroundMark x1="30000" y1="71000" x2="26625" y2="77500"/>
                        <a14:foregroundMark x1="38500" y1="69750" x2="33500" y2="79000"/>
                        <a14:foregroundMark x1="40125" y1="64750" x2="35625" y2="67000"/>
                        <a14:foregroundMark x1="39750" y1="64000" x2="35375" y2="67500"/>
                        <a14:foregroundMark x1="74000" y1="64250" x2="71000" y2="63250"/>
                        <a14:foregroundMark x1="3750" y1="36500" x2="6245" y2="51889"/>
                        <a14:backgroundMark x1="39184" y1="62255" x2="43750" y2="48500"/>
                        <a14:backgroundMark x1="43750" y1="48500" x2="57375" y2="61250"/>
                        <a14:backgroundMark x1="57375" y1="61250" x2="56997" y2="62180"/>
                        <a14:backgroundMark x1="71250" y1="50500" x2="32125" y2="60250"/>
                        <a14:backgroundMark x1="32125" y1="60250" x2="39000" y2="23000"/>
                        <a14:backgroundMark x1="39000" y1="23000" x2="58625" y2="17750"/>
                        <a14:backgroundMark x1="58625" y1="17750" x2="56375" y2="25000"/>
                        <a14:backgroundMark x1="27750" y1="50000" x2="14500" y2="36250"/>
                        <a14:backgroundMark x1="14500" y1="36250" x2="23875" y2="21500"/>
                        <a14:backgroundMark x1="23875" y1="21500" x2="21250" y2="39000"/>
                        <a14:backgroundMark x1="21250" y1="39000" x2="20500" y2="39500"/>
                        <a14:backgroundMark x1="73500" y1="44250" x2="66125" y2="35250"/>
                        <a14:backgroundMark x1="66125" y1="35250" x2="74000" y2="24750"/>
                        <a14:backgroundMark x1="74000" y1="24750" x2="69375" y2="41500"/>
                        <a14:backgroundMark x1="69375" y1="41500" x2="68500" y2="41750"/>
                        <a14:backgroundMark x1="33625" y1="22500" x2="31125" y2="10500"/>
                        <a14:backgroundMark x1="31125" y1="10500" x2="31875" y2="23500"/>
                        <a14:backgroundMark x1="30466" y1="65485" x2="27500" y2="61000"/>
                        <a14:backgroundMark x1="27500" y1="61000" x2="30275" y2="65607"/>
                        <a14:backgroundMark x1="73663" y1="63080" x2="94375" y2="66250"/>
                        <a14:backgroundMark x1="69875" y1="62500" x2="70826" y2="62646"/>
                        <a14:backgroundMark x1="94375" y1="66250" x2="95875" y2="51500"/>
                        <a14:backgroundMark x1="95875" y1="51500" x2="81625" y2="41750"/>
                        <a14:backgroundMark x1="81625" y1="41750" x2="74125" y2="43750"/>
                        <a14:backgroundMark x1="74125" y1="43750" x2="71625" y2="57750"/>
                        <a14:backgroundMark x1="70146" y1="60286" x2="69000" y2="62250"/>
                        <a14:backgroundMark x1="71625" y1="57750" x2="70870" y2="59044"/>
                        <a14:backgroundMark x1="9761" y1="63303" x2="10375" y2="66250"/>
                        <a14:backgroundMark x1="9441" y1="63503" x2="10000" y2="66250"/>
                        <a14:backgroundMark x1="10000" y1="66250" x2="11750" y2="69500"/>
                        <a14:backgroundMark x1="27750" y1="68250" x2="30250" y2="68500"/>
                        <a14:backgroundMark x1="7375" y1="52250" x2="9375" y2="57750"/>
                        <a14:backgroundMark x1="8500" y1="55750" x2="8875" y2="61250"/>
                        <a14:backgroundMark x1="7375" y1="50750" x2="9375" y2="58000"/>
                        <a14:backgroundMark x1="7500" y1="54000" x2="8625" y2="58500"/>
                        <a14:backgroundMark x1="8750" y1="59000" x2="9625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84" y="1015179"/>
            <a:ext cx="9763433" cy="4599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26537-B9DA-3F56-3416-94533528C127}"/>
              </a:ext>
            </a:extLst>
          </p:cNvPr>
          <p:cNvSpPr txBox="1"/>
          <p:nvPr/>
        </p:nvSpPr>
        <p:spPr>
          <a:xfrm>
            <a:off x="1061884" y="564218"/>
            <a:ext cx="4837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Car Following:</a:t>
            </a:r>
            <a:endParaRPr lang="en-CA" sz="2400" b="1" dirty="0"/>
          </a:p>
          <a:p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Lead Vehicle Influences Acceleration, Deceleration(Braking), Velocity, Spacing and Jerk</a:t>
            </a:r>
          </a:p>
        </p:txBody>
      </p:sp>
    </p:spTree>
    <p:extLst>
      <p:ext uri="{BB962C8B-B14F-4D97-AF65-F5344CB8AC3E}">
        <p14:creationId xmlns:p14="http://schemas.microsoft.com/office/powerpoint/2010/main" val="156563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40</a:t>
            </a:fld>
            <a:endParaRPr lang="en-CA"/>
          </a:p>
        </p:txBody>
      </p:sp>
      <p:pic>
        <p:nvPicPr>
          <p:cNvPr id="5" name="Picture 4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19128CE2-F3D5-09A6-A104-3F35EB96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317522"/>
            <a:ext cx="8291384" cy="55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5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3FD6C8-E515-F8B9-5BD4-A5079749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09368"/>
            <a:ext cx="8291384" cy="56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42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A9CE17E-31E4-C03C-1587-6779F173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327354"/>
            <a:ext cx="8254313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9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43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94EF997-A6DC-2805-407E-A841A7F1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514168"/>
            <a:ext cx="8254313" cy="53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7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44</a:t>
            </a:fld>
            <a:endParaRPr lang="en-CA"/>
          </a:p>
        </p:txBody>
      </p:sp>
      <p:pic>
        <p:nvPicPr>
          <p:cNvPr id="5" name="Picture 4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C5DF89D2-B671-1AEC-8226-712702264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415844"/>
            <a:ext cx="8402594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63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45</a:t>
            </a:fld>
            <a:endParaRPr lang="en-CA"/>
          </a:p>
        </p:txBody>
      </p:sp>
      <p:pic>
        <p:nvPicPr>
          <p:cNvPr id="5" name="Picture 4" descr="Chart, shape&#10;&#10;Description automatically generated">
            <a:extLst>
              <a:ext uri="{FF2B5EF4-FFF2-40B4-BE49-F238E27FC236}">
                <a16:creationId xmlns:a16="http://schemas.microsoft.com/office/drawing/2014/main" id="{32857CDC-7525-83D1-DD28-EEE68B71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76516"/>
            <a:ext cx="8402594" cy="5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6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46</a:t>
            </a:fld>
            <a:endParaRPr lang="en-CA"/>
          </a:p>
        </p:txBody>
      </p:sp>
      <p:pic>
        <p:nvPicPr>
          <p:cNvPr id="5" name="Picture 4" descr="Chart, shape, line chart&#10;&#10;Description automatically generated">
            <a:extLst>
              <a:ext uri="{FF2B5EF4-FFF2-40B4-BE49-F238E27FC236}">
                <a16:creationId xmlns:a16="http://schemas.microsoft.com/office/drawing/2014/main" id="{5EC0E00E-D192-ECAB-547F-8AE73932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238864"/>
            <a:ext cx="8402594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8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4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D805F849-12E4-0895-2CD9-41116ED8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268360"/>
            <a:ext cx="8291384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18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48</a:t>
            </a:fld>
            <a:endParaRPr lang="en-CA"/>
          </a:p>
        </p:txBody>
      </p:sp>
      <p:pic>
        <p:nvPicPr>
          <p:cNvPr id="5" name="Picture 4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C1559567-F22A-0458-86A5-318EE828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553496"/>
            <a:ext cx="8291384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49</a:t>
            </a:fld>
            <a:endParaRPr lang="en-CA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6CE924D2-3570-40BB-6DBB-BEBD814A4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8" y="1366684"/>
            <a:ext cx="8291384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4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77418-7C3D-D270-9F96-24278A8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44981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245EF5A-BB33-B78B-5898-CCAEB96F2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6481" r="94444">
                        <a14:foregroundMark x1="13889" y1="75536" x2="6944" y2="87554"/>
                        <a14:foregroundMark x1="6944" y1="87554" x2="21296" y2="88412"/>
                        <a14:foregroundMark x1="21296" y1="88412" x2="14352" y2="77682"/>
                        <a14:foregroundMark x1="14352" y1="77682" x2="12963" y2="77253"/>
                        <a14:foregroundMark x1="65741" y1="78112" x2="83333" y2="85837"/>
                        <a14:foregroundMark x1="83333" y1="85837" x2="94444" y2="86695"/>
                        <a14:foregroundMark x1="94444" y1="86695" x2="78704" y2="77682"/>
                        <a14:foregroundMark x1="78704" y1="77682" x2="65741" y2="79828"/>
                        <a14:foregroundMark x1="65741" y1="79828" x2="65278" y2="79399"/>
                        <a14:foregroundMark x1="57870" y1="76824" x2="40278" y2="79828"/>
                        <a14:foregroundMark x1="40278" y1="79828" x2="46759" y2="87554"/>
                        <a14:foregroundMark x1="46759" y1="87554" x2="60185" y2="84979"/>
                        <a14:foregroundMark x1="60185" y1="84979" x2="59722" y2="75536"/>
                        <a14:foregroundMark x1="55556" y1="67811" x2="46296" y2="59657"/>
                        <a14:foregroundMark x1="46296" y1="59657" x2="49537" y2="71245"/>
                        <a14:foregroundMark x1="49537" y1="71245" x2="55556" y2="67811"/>
                        <a14:foregroundMark x1="12963" y1="80687" x2="12963" y2="80687"/>
                        <a14:foregroundMark x1="12963" y1="80687" x2="12963" y2="80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34" y="697151"/>
            <a:ext cx="10097729" cy="5246039"/>
          </a:xfrm>
          <a:prstGeom prst="rect">
            <a:avLst/>
          </a:prstGeom>
        </p:spPr>
      </p:pic>
      <p:pic>
        <p:nvPicPr>
          <p:cNvPr id="7" name="Picture 4" descr="Ford Mustang Convertible Car Back View Transparent PNG">
            <a:extLst>
              <a:ext uri="{FF2B5EF4-FFF2-40B4-BE49-F238E27FC236}">
                <a16:creationId xmlns:a16="http://schemas.microsoft.com/office/drawing/2014/main" id="{988F0F1A-B5FD-B9E2-F486-E92FC240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52" y="2669813"/>
            <a:ext cx="3536496" cy="23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EB1DC-59C4-0C36-A69F-BFACC4F9C106}"/>
              </a:ext>
            </a:extLst>
          </p:cNvPr>
          <p:cNvSpPr txBox="1"/>
          <p:nvPr/>
        </p:nvSpPr>
        <p:spPr>
          <a:xfrm>
            <a:off x="1066798" y="563860"/>
            <a:ext cx="37755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Emergency Break</a:t>
            </a:r>
            <a:endParaRPr lang="en-CA" sz="2400" b="1"/>
          </a:p>
          <a:p>
            <a:r>
              <a:rPr lang="en-CA" b="1">
                <a:solidFill>
                  <a:schemeClr val="bg1">
                    <a:lumMod val="50000"/>
                  </a:schemeClr>
                </a:solidFill>
              </a:rPr>
              <a:t>Lead vehicle too close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21F81-EA09-A6C8-3A14-9FA991EEC44C}"/>
              </a:ext>
            </a:extLst>
          </p:cNvPr>
          <p:cNvSpPr txBox="1"/>
          <p:nvPr/>
        </p:nvSpPr>
        <p:spPr>
          <a:xfrm>
            <a:off x="1179871" y="5785176"/>
            <a:ext cx="9797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>
                <a:solidFill>
                  <a:schemeClr val="bg1">
                    <a:lumMod val="50000"/>
                  </a:schemeClr>
                </a:solidFill>
              </a:rPr>
              <a:t>Avoid This, Have a Good </a:t>
            </a:r>
            <a:r>
              <a:rPr lang="en-CA" sz="3200" b="1">
                <a:solidFill>
                  <a:srgbClr val="00B050"/>
                </a:solidFill>
              </a:rPr>
              <a:t>Car Following Model</a:t>
            </a:r>
            <a:endParaRPr lang="en-CA" sz="1600" b="1">
              <a:solidFill>
                <a:srgbClr val="00B050"/>
              </a:solidFill>
            </a:endParaRPr>
          </a:p>
        </p:txBody>
      </p:sp>
      <p:pic>
        <p:nvPicPr>
          <p:cNvPr id="9" name="Picture 8" descr="A person driving a car&#10;&#10;Description automatically generated with medium confidence">
            <a:extLst>
              <a:ext uri="{FF2B5EF4-FFF2-40B4-BE49-F238E27FC236}">
                <a16:creationId xmlns:a16="http://schemas.microsoft.com/office/drawing/2014/main" id="{699CC3C3-AB28-579D-E1B1-2F3DDB7BF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000" l="250" r="99375">
                        <a14:foregroundMark x1="8855" y1="67450" x2="8950" y2="67976"/>
                        <a14:foregroundMark x1="500" y1="21250" x2="4985" y2="46051"/>
                        <a14:foregroundMark x1="8698" y1="71020" x2="7500" y2="82000"/>
                        <a14:foregroundMark x1="7500" y1="82000" x2="875" y2="70500"/>
                        <a14:foregroundMark x1="875" y1="70500" x2="250" y2="21500"/>
                        <a14:foregroundMark x1="13125" y1="75750" x2="55000" y2="83500"/>
                        <a14:foregroundMark x1="55000" y1="83500" x2="39000" y2="92750"/>
                        <a14:foregroundMark x1="39000" y1="92750" x2="15375" y2="90500"/>
                        <a14:foregroundMark x1="15375" y1="90500" x2="14500" y2="75000"/>
                        <a14:foregroundMark x1="14500" y1="75000" x2="18125" y2="71750"/>
                        <a14:foregroundMark x1="37625" y1="75500" x2="79875" y2="83500"/>
                        <a14:foregroundMark x1="79875" y1="83500" x2="42625" y2="90250"/>
                        <a14:foregroundMark x1="42625" y1="90250" x2="37500" y2="77250"/>
                        <a14:foregroundMark x1="37500" y1="77250" x2="42250" y2="72500"/>
                        <a14:foregroundMark x1="73375" y1="77250" x2="85000" y2="72250"/>
                        <a14:foregroundMark x1="85000" y1="72250" x2="93875" y2="85250"/>
                        <a14:foregroundMark x1="93875" y1="85250" x2="77875" y2="92750"/>
                        <a14:foregroundMark x1="77875" y1="92750" x2="74250" y2="80500"/>
                        <a14:foregroundMark x1="74250" y1="80500" x2="74875" y2="78250"/>
                        <a14:foregroundMark x1="88125" y1="74250" x2="99000" y2="80250"/>
                        <a14:foregroundMark x1="99000" y1="80250" x2="88250" y2="91500"/>
                        <a14:foregroundMark x1="88250" y1="91500" x2="87250" y2="74750"/>
                        <a14:foregroundMark x1="87250" y1="74750" x2="91375" y2="71250"/>
                        <a14:foregroundMark x1="93761" y1="68907" x2="93502" y2="68858"/>
                        <a14:foregroundMark x1="96875" y1="69500" x2="93918" y2="68937"/>
                        <a14:foregroundMark x1="83054" y1="69160" x2="76375" y2="72500"/>
                        <a14:foregroundMark x1="76375" y1="72500" x2="78500" y2="91250"/>
                        <a14:foregroundMark x1="78500" y1="91250" x2="91500" y2="81250"/>
                        <a14:foregroundMark x1="91500" y1="81250" x2="95125" y2="70000"/>
                        <a14:foregroundMark x1="95125" y1="70000" x2="94375" y2="70500"/>
                        <a14:foregroundMark x1="96375" y1="69250" x2="99375" y2="81500"/>
                        <a14:foregroundMark x1="99375" y1="81500" x2="95500" y2="94750"/>
                        <a14:foregroundMark x1="51750" y1="95250" x2="42625" y2="94750"/>
                        <a14:foregroundMark x1="50500" y1="99000" x2="43000" y2="98500"/>
                        <a14:foregroundMark x1="59250" y1="67500" x2="54875" y2="64750"/>
                        <a14:foregroundMark x1="56625" y1="69000" x2="53250" y2="68500"/>
                        <a14:foregroundMark x1="38625" y1="65500" x2="30000" y2="71000"/>
                        <a14:foregroundMark x1="30000" y1="71000" x2="26625" y2="77500"/>
                        <a14:foregroundMark x1="38500" y1="69750" x2="33500" y2="79000"/>
                        <a14:foregroundMark x1="40125" y1="64750" x2="35625" y2="67000"/>
                        <a14:foregroundMark x1="39750" y1="64000" x2="35375" y2="67500"/>
                        <a14:foregroundMark x1="74000" y1="64250" x2="71000" y2="63250"/>
                        <a14:foregroundMark x1="3750" y1="36500" x2="6245" y2="51889"/>
                        <a14:backgroundMark x1="39184" y1="62255" x2="43750" y2="48500"/>
                        <a14:backgroundMark x1="43750" y1="48500" x2="57375" y2="61250"/>
                        <a14:backgroundMark x1="57375" y1="61250" x2="56997" y2="62180"/>
                        <a14:backgroundMark x1="71250" y1="50500" x2="32125" y2="60250"/>
                        <a14:backgroundMark x1="32125" y1="60250" x2="39000" y2="23000"/>
                        <a14:backgroundMark x1="39000" y1="23000" x2="58625" y2="17750"/>
                        <a14:backgroundMark x1="58625" y1="17750" x2="56375" y2="25000"/>
                        <a14:backgroundMark x1="27750" y1="50000" x2="14500" y2="36250"/>
                        <a14:backgroundMark x1="14500" y1="36250" x2="23875" y2="21500"/>
                        <a14:backgroundMark x1="23875" y1="21500" x2="21250" y2="39000"/>
                        <a14:backgroundMark x1="21250" y1="39000" x2="20500" y2="39500"/>
                        <a14:backgroundMark x1="73500" y1="44250" x2="66125" y2="35250"/>
                        <a14:backgroundMark x1="66125" y1="35250" x2="74000" y2="24750"/>
                        <a14:backgroundMark x1="74000" y1="24750" x2="69375" y2="41500"/>
                        <a14:backgroundMark x1="69375" y1="41500" x2="68500" y2="41750"/>
                        <a14:backgroundMark x1="33625" y1="22500" x2="31125" y2="10500"/>
                        <a14:backgroundMark x1="31125" y1="10500" x2="31875" y2="23500"/>
                        <a14:backgroundMark x1="30466" y1="65485" x2="27500" y2="61000"/>
                        <a14:backgroundMark x1="27500" y1="61000" x2="30275" y2="65607"/>
                        <a14:backgroundMark x1="73663" y1="63080" x2="94375" y2="66250"/>
                        <a14:backgroundMark x1="69875" y1="62500" x2="70826" y2="62646"/>
                        <a14:backgroundMark x1="94375" y1="66250" x2="95875" y2="51500"/>
                        <a14:backgroundMark x1="95875" y1="51500" x2="81625" y2="41750"/>
                        <a14:backgroundMark x1="81625" y1="41750" x2="74125" y2="43750"/>
                        <a14:backgroundMark x1="74125" y1="43750" x2="71625" y2="57750"/>
                        <a14:backgroundMark x1="70146" y1="60286" x2="69000" y2="62250"/>
                        <a14:backgroundMark x1="71625" y1="57750" x2="70870" y2="59044"/>
                        <a14:backgroundMark x1="9761" y1="63303" x2="10375" y2="66250"/>
                        <a14:backgroundMark x1="9441" y1="63503" x2="10000" y2="66250"/>
                        <a14:backgroundMark x1="10000" y1="66250" x2="11750" y2="69500"/>
                        <a14:backgroundMark x1="27750" y1="68250" x2="30250" y2="68500"/>
                        <a14:backgroundMark x1="7375" y1="52250" x2="9375" y2="57750"/>
                        <a14:backgroundMark x1="8500" y1="55750" x2="8875" y2="61250"/>
                        <a14:backgroundMark x1="7375" y1="50750" x2="9375" y2="58000"/>
                        <a14:backgroundMark x1="7500" y1="54000" x2="8625" y2="58500"/>
                        <a14:backgroundMark x1="8750" y1="59000" x2="9625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84" y="1015179"/>
            <a:ext cx="9763433" cy="45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50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A2EC23C-C37E-9B1A-19F0-58FDB18EE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297858"/>
            <a:ext cx="8254313" cy="55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3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51</a:t>
            </a:fld>
            <a:endParaRPr lang="en-CA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4E0B61E-C3DA-FC0B-8CBF-DE368D69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43" y="1307690"/>
            <a:ext cx="8254313" cy="5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52</a:t>
            </a:fld>
            <a:endParaRPr lang="en-CA"/>
          </a:p>
        </p:txBody>
      </p:sp>
      <p:pic>
        <p:nvPicPr>
          <p:cNvPr id="5" name="Picture 4" descr="Chart, shape&#10;&#10;Description automatically generated">
            <a:extLst>
              <a:ext uri="{FF2B5EF4-FFF2-40B4-BE49-F238E27FC236}">
                <a16:creationId xmlns:a16="http://schemas.microsoft.com/office/drawing/2014/main" id="{9B66B27B-187F-2062-C3ED-375B265D9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86348"/>
            <a:ext cx="8402594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7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 descr="A picture containing text, writing implement, pencil&#10;&#10;Description automatically generated">
            <a:extLst>
              <a:ext uri="{FF2B5EF4-FFF2-40B4-BE49-F238E27FC236}">
                <a16:creationId xmlns:a16="http://schemas.microsoft.com/office/drawing/2014/main" id="{DD4FAB86-8436-D991-DCCA-9D82D9D68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524000"/>
            <a:ext cx="840259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11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54</a:t>
            </a:fld>
            <a:endParaRPr lang="en-CA"/>
          </a:p>
        </p:txBody>
      </p:sp>
      <p:pic>
        <p:nvPicPr>
          <p:cNvPr id="5" name="Picture 4" descr="Chart, shape, line chart&#10;&#10;Description automatically generated">
            <a:extLst>
              <a:ext uri="{FF2B5EF4-FFF2-40B4-BE49-F238E27FC236}">
                <a16:creationId xmlns:a16="http://schemas.microsoft.com/office/drawing/2014/main" id="{A57245DA-FA3A-D838-3D7C-51190F5F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3" y="1347018"/>
            <a:ext cx="8402594" cy="55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4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E8E7-CE97-2BE8-DFE2-D2348866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/>
              <a:t>Future Scope: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4F464-838F-2840-F9CD-92BC5DF76424}"/>
              </a:ext>
            </a:extLst>
          </p:cNvPr>
          <p:cNvSpPr txBox="1"/>
          <p:nvPr/>
        </p:nvSpPr>
        <p:spPr>
          <a:xfrm>
            <a:off x="1064342" y="1789010"/>
            <a:ext cx="104394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/>
              <a:t>Create Prod App which predicts based on excel input.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/>
              <a:t>Use Server and Docker to move past storage and CPU limitation.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/>
              <a:t>Once on Docker update Random Forest from 30 to 150 Regressors.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/>
              <a:t>Re-Train models on entire NGSIM data including Lankershim and Peach tree.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/>
              <a:t>Use Dynamic Time Warping to verify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1"/>
          </a:p>
        </p:txBody>
      </p:sp>
    </p:spTree>
    <p:extLst>
      <p:ext uri="{BB962C8B-B14F-4D97-AF65-F5344CB8AC3E}">
        <p14:creationId xmlns:p14="http://schemas.microsoft.com/office/powerpoint/2010/main" val="2590020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68692-3CD3-CE86-06E4-9FB05F4C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56</a:t>
            </a:fld>
            <a:endParaRPr lang="en-CA"/>
          </a:p>
        </p:txBody>
      </p:sp>
      <p:pic>
        <p:nvPicPr>
          <p:cNvPr id="2" name="demo · Streamlit - Personal - Microsoft​ Edge 2022-07-20 03-11-28">
            <a:hlinkClick r:id="" action="ppaction://media"/>
            <a:extLst>
              <a:ext uri="{FF2B5EF4-FFF2-40B4-BE49-F238E27FC236}">
                <a16:creationId xmlns:a16="http://schemas.microsoft.com/office/drawing/2014/main" id="{45B3DEC0-5068-CE4B-3652-0336DA554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8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97386-723B-4586-AAFD-4DC610ACE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Queries</a:t>
            </a:r>
            <a:endParaRPr lang="en-IN" sz="3600" b="1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D0BFCEA7-C50C-81AA-285B-B9E4427DB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385717"/>
            <a:ext cx="8953499" cy="40911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BC9DD-00C1-AE06-1407-268DA5BF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4086002-5A5F-4F63-B136-E20D27D883C6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Car Following Model Terminology</a:t>
            </a:r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01790102-D618-8F71-552C-DD1E172C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8263" y="3151269"/>
            <a:ext cx="1479630" cy="147963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62175B02-6C4D-70C9-3987-7BB23B8BB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276" y="3151266"/>
            <a:ext cx="1479630" cy="1479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0A703-4EE5-3055-369A-9EF8EF54AA4E}"/>
              </a:ext>
            </a:extLst>
          </p:cNvPr>
          <p:cNvSpPr txBox="1"/>
          <p:nvPr/>
        </p:nvSpPr>
        <p:spPr>
          <a:xfrm>
            <a:off x="3017128" y="4271833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Subject vehicle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1FA28-11B6-68D9-74FF-3AAFAEE4817C}"/>
              </a:ext>
            </a:extLst>
          </p:cNvPr>
          <p:cNvSpPr txBox="1"/>
          <p:nvPr/>
        </p:nvSpPr>
        <p:spPr>
          <a:xfrm>
            <a:off x="7102268" y="4277526"/>
            <a:ext cx="13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Lead vehicle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EE56ED-CF61-B4C1-2A28-510B310BBC8E}"/>
              </a:ext>
            </a:extLst>
          </p:cNvPr>
          <p:cNvCxnSpPr/>
          <p:nvPr/>
        </p:nvCxnSpPr>
        <p:spPr>
          <a:xfrm>
            <a:off x="2526895" y="4245077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2C80E-7D38-D5AC-D24C-E6F7B1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42" y="636930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12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Car Following Model Terminology</a:t>
            </a:r>
          </a:p>
        </p:txBody>
      </p:sp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62175B02-6C4D-70C9-3987-7BB23B8BB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276" y="3151269"/>
            <a:ext cx="1479630" cy="14796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0B929-C2BF-2B01-3746-8E57A6DE8DFC}"/>
              </a:ext>
            </a:extLst>
          </p:cNvPr>
          <p:cNvGrpSpPr/>
          <p:nvPr/>
        </p:nvGrpSpPr>
        <p:grpSpPr>
          <a:xfrm>
            <a:off x="3017128" y="3151269"/>
            <a:ext cx="1643605" cy="1495494"/>
            <a:chOff x="3017128" y="3151269"/>
            <a:chExt cx="1643605" cy="1495494"/>
          </a:xfrm>
        </p:grpSpPr>
        <p:pic>
          <p:nvPicPr>
            <p:cNvPr id="6" name="Graphic 5" descr="Car with solid fill">
              <a:extLst>
                <a:ext uri="{FF2B5EF4-FFF2-40B4-BE49-F238E27FC236}">
                  <a16:creationId xmlns:a16="http://schemas.microsoft.com/office/drawing/2014/main" id="{01790102-D618-8F71-552C-DD1E172C0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263" y="3151269"/>
              <a:ext cx="1479630" cy="1479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F0A703-4EE5-3055-369A-9EF8EF54AA4E}"/>
                </a:ext>
              </a:extLst>
            </p:cNvPr>
            <p:cNvSpPr txBox="1"/>
            <p:nvPr/>
          </p:nvSpPr>
          <p:spPr>
            <a:xfrm>
              <a:off x="3017128" y="4277431"/>
              <a:ext cx="1643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Subject vehicle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C1FA28-11B6-68D9-74FF-3AAFAEE4817C}"/>
              </a:ext>
            </a:extLst>
          </p:cNvPr>
          <p:cNvSpPr txBox="1"/>
          <p:nvPr/>
        </p:nvSpPr>
        <p:spPr>
          <a:xfrm>
            <a:off x="7102268" y="4277526"/>
            <a:ext cx="13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Lead vehicle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E4CAA4-D6A4-9E64-9406-137CCF55A18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67893" y="2598578"/>
            <a:ext cx="0" cy="12925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CA0B16-F509-49E5-8DAE-7A298085C6B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540906" y="2598578"/>
            <a:ext cx="0" cy="12925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E2C7C1-C11B-4670-F5DE-5190048B9E2A}"/>
              </a:ext>
            </a:extLst>
          </p:cNvPr>
          <p:cNvCxnSpPr>
            <a:cxnSpLocks/>
          </p:cNvCxnSpPr>
          <p:nvPr/>
        </p:nvCxnSpPr>
        <p:spPr>
          <a:xfrm>
            <a:off x="4567893" y="2828011"/>
            <a:ext cx="3973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8B8801-06F1-74BE-3F76-DE2CC1043962}"/>
              </a:ext>
            </a:extLst>
          </p:cNvPr>
          <p:cNvSpPr txBox="1"/>
          <p:nvPr/>
        </p:nvSpPr>
        <p:spPr>
          <a:xfrm>
            <a:off x="5717647" y="2447154"/>
            <a:ext cx="2083443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Space Headway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DA3914-0092-6A65-9532-A6E2B8E43E2A}"/>
              </a:ext>
            </a:extLst>
          </p:cNvPr>
          <p:cNvCxnSpPr>
            <a:cxnSpLocks/>
          </p:cNvCxnSpPr>
          <p:nvPr/>
        </p:nvCxnSpPr>
        <p:spPr>
          <a:xfrm flipH="1" flipV="1">
            <a:off x="7061276" y="3026842"/>
            <a:ext cx="14471" cy="864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F3B5A-5114-56AD-9307-FB1D32BC2857}"/>
              </a:ext>
            </a:extLst>
          </p:cNvPr>
          <p:cNvCxnSpPr/>
          <p:nvPr/>
        </p:nvCxnSpPr>
        <p:spPr>
          <a:xfrm flipH="1">
            <a:off x="7082982" y="3444838"/>
            <a:ext cx="14579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78C6A8-3D82-AF92-52F9-83326527D697}"/>
              </a:ext>
            </a:extLst>
          </p:cNvPr>
          <p:cNvSpPr txBox="1"/>
          <p:nvPr/>
        </p:nvSpPr>
        <p:spPr>
          <a:xfrm>
            <a:off x="6964337" y="3082880"/>
            <a:ext cx="16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Vehicle Length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EE56ED-CF61-B4C1-2A28-510B310BBC8E}"/>
              </a:ext>
            </a:extLst>
          </p:cNvPr>
          <p:cNvCxnSpPr/>
          <p:nvPr/>
        </p:nvCxnSpPr>
        <p:spPr>
          <a:xfrm>
            <a:off x="2526895" y="4245077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2C80E-7D38-D5AC-D24C-E6F7B1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42" y="636930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Car Following Model Terminology</a:t>
            </a:r>
          </a:p>
        </p:txBody>
      </p:sp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62175B02-6C4D-70C9-3987-7BB23B8BB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276" y="3151269"/>
            <a:ext cx="1479630" cy="14796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0B929-C2BF-2B01-3746-8E57A6DE8DFC}"/>
              </a:ext>
            </a:extLst>
          </p:cNvPr>
          <p:cNvGrpSpPr/>
          <p:nvPr/>
        </p:nvGrpSpPr>
        <p:grpSpPr>
          <a:xfrm>
            <a:off x="6989368" y="3151269"/>
            <a:ext cx="1643605" cy="1495494"/>
            <a:chOff x="3017128" y="3151269"/>
            <a:chExt cx="1643605" cy="1495494"/>
          </a:xfrm>
        </p:grpSpPr>
        <p:pic>
          <p:nvPicPr>
            <p:cNvPr id="6" name="Graphic 5" descr="Car with solid fill">
              <a:extLst>
                <a:ext uri="{FF2B5EF4-FFF2-40B4-BE49-F238E27FC236}">
                  <a16:creationId xmlns:a16="http://schemas.microsoft.com/office/drawing/2014/main" id="{01790102-D618-8F71-552C-DD1E172C0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263" y="3151269"/>
              <a:ext cx="1479630" cy="1479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F0A703-4EE5-3055-369A-9EF8EF54AA4E}"/>
                </a:ext>
              </a:extLst>
            </p:cNvPr>
            <p:cNvSpPr txBox="1"/>
            <p:nvPr/>
          </p:nvSpPr>
          <p:spPr>
            <a:xfrm>
              <a:off x="3017128" y="4277431"/>
              <a:ext cx="1643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Subject vehicle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EE56ED-CF61-B4C1-2A28-510B310BBC8E}"/>
              </a:ext>
            </a:extLst>
          </p:cNvPr>
          <p:cNvCxnSpPr/>
          <p:nvPr/>
        </p:nvCxnSpPr>
        <p:spPr>
          <a:xfrm>
            <a:off x="2526895" y="4245077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2C80E-7D38-D5AC-D24C-E6F7B1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42" y="636930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8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63E24-DE2F-EC7B-1F1A-5E5EC41DDCB3}"/>
              </a:ext>
            </a:extLst>
          </p:cNvPr>
          <p:cNvSpPr txBox="1"/>
          <p:nvPr/>
        </p:nvSpPr>
        <p:spPr>
          <a:xfrm>
            <a:off x="7060503" y="2931303"/>
            <a:ext cx="2083443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Time Headway</a:t>
            </a:r>
          </a:p>
        </p:txBody>
      </p:sp>
    </p:spTree>
    <p:extLst>
      <p:ext uri="{BB962C8B-B14F-4D97-AF65-F5344CB8AC3E}">
        <p14:creationId xmlns:p14="http://schemas.microsoft.com/office/powerpoint/2010/main" val="367749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D78C6A8-3D82-AF92-52F9-83326527D697}"/>
              </a:ext>
            </a:extLst>
          </p:cNvPr>
          <p:cNvSpPr txBox="1"/>
          <p:nvPr/>
        </p:nvSpPr>
        <p:spPr>
          <a:xfrm>
            <a:off x="6120681" y="1885574"/>
            <a:ext cx="247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Vehicle Length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8B484-CE49-0218-7CCA-F3DF9BC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/>
              <a:t>Car Following Model Terminology</a:t>
            </a:r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01790102-D618-8F71-552C-DD1E172C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3732" y="2679320"/>
            <a:ext cx="1479630" cy="1479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0A703-4EE5-3055-369A-9EF8EF54AA4E}"/>
              </a:ext>
            </a:extLst>
          </p:cNvPr>
          <p:cNvSpPr txBox="1"/>
          <p:nvPr/>
        </p:nvSpPr>
        <p:spPr>
          <a:xfrm>
            <a:off x="2982597" y="3799884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Subject vehicle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1FA28-11B6-68D9-74FF-3AAFAEE4817C}"/>
              </a:ext>
            </a:extLst>
          </p:cNvPr>
          <p:cNvSpPr txBox="1"/>
          <p:nvPr/>
        </p:nvSpPr>
        <p:spPr>
          <a:xfrm>
            <a:off x="7067737" y="3805577"/>
            <a:ext cx="13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Lead vehicle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E4CAA4-D6A4-9E64-9406-137CCF55A18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33362" y="1546374"/>
            <a:ext cx="0" cy="18727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CA0B16-F509-49E5-8DAE-7A298085C6BB}"/>
              </a:ext>
            </a:extLst>
          </p:cNvPr>
          <p:cNvCxnSpPr>
            <a:cxnSpLocks/>
          </p:cNvCxnSpPr>
          <p:nvPr/>
        </p:nvCxnSpPr>
        <p:spPr>
          <a:xfrm flipV="1">
            <a:off x="8506375" y="1546374"/>
            <a:ext cx="0" cy="186212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E2C7C1-C11B-4670-F5DE-5190048B9E2A}"/>
              </a:ext>
            </a:extLst>
          </p:cNvPr>
          <p:cNvCxnSpPr>
            <a:cxnSpLocks/>
          </p:cNvCxnSpPr>
          <p:nvPr/>
        </p:nvCxnSpPr>
        <p:spPr>
          <a:xfrm>
            <a:off x="4533362" y="1697300"/>
            <a:ext cx="3973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8B8801-06F1-74BE-3F76-DE2CC1043962}"/>
              </a:ext>
            </a:extLst>
          </p:cNvPr>
          <p:cNvSpPr txBox="1"/>
          <p:nvPr/>
        </p:nvSpPr>
        <p:spPr>
          <a:xfrm>
            <a:off x="3990522" y="1314892"/>
            <a:ext cx="520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Space Headway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DA3914-0092-6A65-9532-A6E2B8E43E2A}"/>
              </a:ext>
            </a:extLst>
          </p:cNvPr>
          <p:cNvCxnSpPr>
            <a:cxnSpLocks/>
          </p:cNvCxnSpPr>
          <p:nvPr/>
        </p:nvCxnSpPr>
        <p:spPr>
          <a:xfrm flipH="1" flipV="1">
            <a:off x="6191003" y="1974665"/>
            <a:ext cx="14471" cy="864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F3B5A-5114-56AD-9307-FB1D32BC2857}"/>
              </a:ext>
            </a:extLst>
          </p:cNvPr>
          <p:cNvCxnSpPr>
            <a:cxnSpLocks/>
          </p:cNvCxnSpPr>
          <p:nvPr/>
        </p:nvCxnSpPr>
        <p:spPr>
          <a:xfrm flipH="1">
            <a:off x="6205474" y="2253554"/>
            <a:ext cx="2309327" cy="25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EE56ED-CF61-B4C1-2A28-510B310BBC8E}"/>
              </a:ext>
            </a:extLst>
          </p:cNvPr>
          <p:cNvCxnSpPr/>
          <p:nvPr/>
        </p:nvCxnSpPr>
        <p:spPr>
          <a:xfrm>
            <a:off x="2492364" y="3773128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2C80E-7D38-D5AC-D24C-E6F7B1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342" y="6369305"/>
            <a:ext cx="2743200" cy="365125"/>
          </a:xfrm>
        </p:spPr>
        <p:txBody>
          <a:bodyPr/>
          <a:lstStyle/>
          <a:p>
            <a:fld id="{04E11A2D-D2C9-43FF-A856-57E71F8ACAEB}" type="slidenum">
              <a:rPr lang="en-CA" smtClean="0"/>
              <a:t>9</a:t>
            </a:fld>
            <a:endParaRPr lang="en-CA"/>
          </a:p>
        </p:txBody>
      </p:sp>
      <p:pic>
        <p:nvPicPr>
          <p:cNvPr id="20" name="Graphic 19" descr="Truck with solid fill">
            <a:extLst>
              <a:ext uri="{FF2B5EF4-FFF2-40B4-BE49-F238E27FC236}">
                <a16:creationId xmlns:a16="http://schemas.microsoft.com/office/drawing/2014/main" id="{CE663C27-BCD5-B610-8231-95321B5DE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070240"/>
            <a:ext cx="2515042" cy="2237393"/>
          </a:xfrm>
          <a:prstGeom prst="rect">
            <a:avLst/>
          </a:prstGeom>
        </p:spPr>
      </p:pic>
      <p:pic>
        <p:nvPicPr>
          <p:cNvPr id="34" name="Graphic 33" descr="Car with solid fill">
            <a:extLst>
              <a:ext uri="{FF2B5EF4-FFF2-40B4-BE49-F238E27FC236}">
                <a16:creationId xmlns:a16="http://schemas.microsoft.com/office/drawing/2014/main" id="{6FAAB031-CBBA-9209-BF5A-70826454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2737" y="4969436"/>
            <a:ext cx="1479630" cy="1479630"/>
          </a:xfrm>
          <a:prstGeom prst="rect">
            <a:avLst/>
          </a:prstGeom>
        </p:spPr>
      </p:pic>
      <p:pic>
        <p:nvPicPr>
          <p:cNvPr id="35" name="Graphic 34" descr="Car with solid fill">
            <a:extLst>
              <a:ext uri="{FF2B5EF4-FFF2-40B4-BE49-F238E27FC236}">
                <a16:creationId xmlns:a16="http://schemas.microsoft.com/office/drawing/2014/main" id="{49A80029-2B7F-A1F3-C9CE-855C658C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50" y="4969436"/>
            <a:ext cx="1479630" cy="14796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A486B6-B8E3-4309-829B-4AC73410D75E}"/>
              </a:ext>
            </a:extLst>
          </p:cNvPr>
          <p:cNvSpPr txBox="1"/>
          <p:nvPr/>
        </p:nvSpPr>
        <p:spPr>
          <a:xfrm>
            <a:off x="2941602" y="6090000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Subject vehicle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2F1DF8-A4FD-D50B-5B80-2F126416343B}"/>
              </a:ext>
            </a:extLst>
          </p:cNvPr>
          <p:cNvSpPr txBox="1"/>
          <p:nvPr/>
        </p:nvSpPr>
        <p:spPr>
          <a:xfrm>
            <a:off x="7026742" y="6095693"/>
            <a:ext cx="13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Lead vehicle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D882D5-E0A8-2F06-9993-9B97C4A4310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492367" y="4699819"/>
            <a:ext cx="0" cy="10094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69B64C-A04F-70C7-F9D0-23DF6E6F65A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465380" y="4699819"/>
            <a:ext cx="0" cy="10094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55ED32-5008-F6DE-C8C1-E7C8D579F097}"/>
              </a:ext>
            </a:extLst>
          </p:cNvPr>
          <p:cNvCxnSpPr>
            <a:cxnSpLocks/>
          </p:cNvCxnSpPr>
          <p:nvPr/>
        </p:nvCxnSpPr>
        <p:spPr>
          <a:xfrm>
            <a:off x="4492367" y="4791368"/>
            <a:ext cx="3973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9F3E18B-30C5-BDCC-AA3F-FB7DFFA0BB68}"/>
              </a:ext>
            </a:extLst>
          </p:cNvPr>
          <p:cNvSpPr txBox="1"/>
          <p:nvPr/>
        </p:nvSpPr>
        <p:spPr>
          <a:xfrm>
            <a:off x="5622852" y="4422743"/>
            <a:ext cx="1712044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Space Headway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6EAFC9-BB9C-CB93-216C-2C010C19F11F}"/>
              </a:ext>
            </a:extLst>
          </p:cNvPr>
          <p:cNvCxnSpPr>
            <a:cxnSpLocks/>
          </p:cNvCxnSpPr>
          <p:nvPr/>
        </p:nvCxnSpPr>
        <p:spPr>
          <a:xfrm flipH="1" flipV="1">
            <a:off x="6985750" y="4845009"/>
            <a:ext cx="14471" cy="8642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55C7EC-0BD0-67C9-0A79-8084EA438677}"/>
              </a:ext>
            </a:extLst>
          </p:cNvPr>
          <p:cNvCxnSpPr/>
          <p:nvPr/>
        </p:nvCxnSpPr>
        <p:spPr>
          <a:xfrm>
            <a:off x="4492367" y="5273272"/>
            <a:ext cx="2493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952B41A-07BB-C5E6-71B8-A75731C41C7C}"/>
              </a:ext>
            </a:extLst>
          </p:cNvPr>
          <p:cNvSpPr txBox="1"/>
          <p:nvPr/>
        </p:nvSpPr>
        <p:spPr>
          <a:xfrm>
            <a:off x="4574354" y="4893673"/>
            <a:ext cx="25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Front to Rear headway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2C2D60-CA65-C935-EBA8-74239195C05E}"/>
              </a:ext>
            </a:extLst>
          </p:cNvPr>
          <p:cNvCxnSpPr/>
          <p:nvPr/>
        </p:nvCxnSpPr>
        <p:spPr>
          <a:xfrm flipH="1">
            <a:off x="7007456" y="5263005"/>
            <a:ext cx="14579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42147B7-A752-FF6B-9DD0-2E16098D8971}"/>
              </a:ext>
            </a:extLst>
          </p:cNvPr>
          <p:cNvSpPr txBox="1"/>
          <p:nvPr/>
        </p:nvSpPr>
        <p:spPr>
          <a:xfrm>
            <a:off x="6899665" y="4923493"/>
            <a:ext cx="16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Vehicle Length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BB01CC2-EC80-C5E6-4007-C4B10421424F}"/>
              </a:ext>
            </a:extLst>
          </p:cNvPr>
          <p:cNvCxnSpPr/>
          <p:nvPr/>
        </p:nvCxnSpPr>
        <p:spPr>
          <a:xfrm>
            <a:off x="2451369" y="6063244"/>
            <a:ext cx="65512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94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33B1AD4DD4DF418480FE6902DA6E06" ma:contentTypeVersion="13" ma:contentTypeDescription="Create a new document." ma:contentTypeScope="" ma:versionID="248edf6f838e7db90a16887d57653a29">
  <xsd:schema xmlns:xsd="http://www.w3.org/2001/XMLSchema" xmlns:xs="http://www.w3.org/2001/XMLSchema" xmlns:p="http://schemas.microsoft.com/office/2006/metadata/properties" xmlns:ns2="f0634ee5-afa7-4b82-b1da-03af78fb9662" xmlns:ns3="23399101-5b05-4222-91e5-d33f2f1f58cc" targetNamespace="http://schemas.microsoft.com/office/2006/metadata/properties" ma:root="true" ma:fieldsID="1649fcf0b4ac11039eab8ea51975dd8a" ns2:_="" ns3:_="">
    <xsd:import namespace="f0634ee5-afa7-4b82-b1da-03af78fb9662"/>
    <xsd:import namespace="23399101-5b05-4222-91e5-d33f2f1f58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34ee5-afa7-4b82-b1da-03af78fb96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7671ed6-f239-4445-b5db-c397f9a6d2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99101-5b05-4222-91e5-d33f2f1f58c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09a43e1-3b5e-4210-acd9-c52a81ba3cfa}" ma:internalName="TaxCatchAll" ma:showField="CatchAllData" ma:web="23399101-5b05-4222-91e5-d33f2f1f58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C0771C-7012-4E03-BF0C-B0D786EAD8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E50B5D-9B53-44FE-9545-FFDD0D63156C}">
  <ds:schemaRefs>
    <ds:schemaRef ds:uri="23399101-5b05-4222-91e5-d33f2f1f58cc"/>
    <ds:schemaRef ds:uri="f0634ee5-afa7-4b82-b1da-03af78fb96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Widescreen</PresentationFormat>
  <Paragraphs>293</Paragraphs>
  <Slides>57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Data Driven Car Following Models:  KNN Wins the Battle, Random Forest will win War</vt:lpstr>
      <vt:lpstr>Content</vt:lpstr>
      <vt:lpstr>PowerPoint Presentation</vt:lpstr>
      <vt:lpstr>PowerPoint Presentation</vt:lpstr>
      <vt:lpstr>PowerPoint Presentation</vt:lpstr>
      <vt:lpstr>Car Following Model Terminology</vt:lpstr>
      <vt:lpstr>Car Following Model Terminology</vt:lpstr>
      <vt:lpstr>Car Following Model Terminology</vt:lpstr>
      <vt:lpstr>Car Following Model Terminology</vt:lpstr>
      <vt:lpstr>Literature Review</vt:lpstr>
      <vt:lpstr>Literature Review</vt:lpstr>
      <vt:lpstr>Problem Statement</vt:lpstr>
      <vt:lpstr>NGSIM Dataset</vt:lpstr>
      <vt:lpstr>NGSIM Dataset</vt:lpstr>
      <vt:lpstr>NGSIM Dataset</vt:lpstr>
      <vt:lpstr>NGSIM Dataset</vt:lpstr>
      <vt:lpstr>Data Cleaning</vt:lpstr>
      <vt:lpstr>Data Transformation</vt:lpstr>
      <vt:lpstr>Model Information</vt:lpstr>
      <vt:lpstr>Results and Stats</vt:lpstr>
      <vt:lpstr>Results and Stats</vt:lpstr>
      <vt:lpstr>Results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Future Scope:</vt:lpstr>
      <vt:lpstr>PowerPoint Presentation</vt:lpstr>
      <vt:lpstr>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 Singh</dc:creator>
  <cp:lastModifiedBy>Vineet Dhamija</cp:lastModifiedBy>
  <cp:revision>1</cp:revision>
  <dcterms:created xsi:type="dcterms:W3CDTF">2022-07-13T01:23:36Z</dcterms:created>
  <dcterms:modified xsi:type="dcterms:W3CDTF">2022-07-24T10:00:49Z</dcterms:modified>
</cp:coreProperties>
</file>